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3" r:id="rId3"/>
    <p:sldId id="284" r:id="rId4"/>
    <p:sldId id="287" r:id="rId5"/>
    <p:sldId id="288" r:id="rId6"/>
    <p:sldId id="285" r:id="rId7"/>
    <p:sldId id="286" r:id="rId8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 Tmavá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4660"/>
  </p:normalViewPr>
  <p:slideViewPr>
    <p:cSldViewPr>
      <p:cViewPr varScale="1">
        <p:scale>
          <a:sx n="70" d="100"/>
          <a:sy n="70" d="100"/>
        </p:scale>
        <p:origin x="31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BD39E-601F-4456-9705-FC22C9A76792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17794-9A60-4DF6-8F18-D5D98D9B321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608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E806A-E7D3-4979-8ED3-16AD5AD99680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EFCBA-0C43-4808-A3D4-1AF23FEB840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113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543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78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94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16530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599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405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41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80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154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247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299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50097-1435-43FA-AB29-A654ED12EAC8}" type="datetimeFigureOut">
              <a:rPr lang="cs-CZ" smtClean="0"/>
              <a:pPr/>
              <a:t>27.5.2019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002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vyzkum.cz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1</a:t>
            </a:fld>
            <a:endParaRPr lang="cs-CZ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5200" b="1" dirty="0" smtClean="0"/>
              <a:t>Uživatelská podpora</a:t>
            </a:r>
            <a:br>
              <a:rPr lang="cs-CZ" sz="5200" b="1" dirty="0" smtClean="0"/>
            </a:br>
            <a:r>
              <a:rPr lang="cs-CZ" sz="3200" b="1" dirty="0" smtClean="0"/>
              <a:t>KONFERENCE IMPLEMENTACE METODIKY 17+</a:t>
            </a:r>
            <a:br>
              <a:rPr lang="cs-CZ" sz="3200" b="1" dirty="0" smtClean="0"/>
            </a:br>
            <a:endParaRPr lang="cs-CZ" sz="3200" b="1" dirty="0" smtClean="0"/>
          </a:p>
          <a:p>
            <a:pPr algn="r"/>
            <a:r>
              <a:rPr lang="cs-CZ" sz="2400" dirty="0" smtClean="0"/>
              <a:t>Biologické </a:t>
            </a:r>
            <a:r>
              <a:rPr lang="cs-CZ" sz="2400" dirty="0" smtClean="0"/>
              <a:t>centrum </a:t>
            </a:r>
            <a:r>
              <a:rPr lang="cs-CZ" sz="2400" dirty="0"/>
              <a:t>AV </a:t>
            </a:r>
            <a:r>
              <a:rPr lang="cs-CZ" sz="2400" dirty="0" smtClean="0"/>
              <a:t>ČR, v. v. </a:t>
            </a:r>
            <a:r>
              <a:rPr lang="cs-CZ" sz="2400" smtClean="0"/>
              <a:t>i.</a:t>
            </a:r>
            <a:endParaRPr lang="cs-CZ" sz="2400" dirty="0"/>
          </a:p>
          <a:p>
            <a:pPr algn="r"/>
            <a:r>
              <a:rPr lang="cs-CZ" sz="2400" dirty="0" smtClean="0"/>
              <a:t>27. května 2019 </a:t>
            </a:r>
            <a:endParaRPr lang="cs-CZ" sz="2400" dirty="0"/>
          </a:p>
          <a:p>
            <a:pPr algn="r"/>
            <a:endParaRPr lang="cs-CZ" sz="2400" dirty="0"/>
          </a:p>
          <a:p>
            <a:pPr algn="r"/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47906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10" name="Nadpis 4"/>
          <p:cNvSpPr txBox="1">
            <a:spLocks/>
          </p:cNvSpPr>
          <p:nvPr/>
        </p:nvSpPr>
        <p:spPr>
          <a:xfrm>
            <a:off x="179512" y="2329220"/>
            <a:ext cx="8784976" cy="37640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700" dirty="0" smtClean="0"/>
              <a:t>Oddělení </a:t>
            </a:r>
            <a:r>
              <a:rPr lang="cs-CZ" sz="3700" dirty="0"/>
              <a:t>hodnocení výzkumných </a:t>
            </a:r>
            <a:r>
              <a:rPr lang="cs-CZ" sz="3700" dirty="0" smtClean="0"/>
              <a:t>organizací: </a:t>
            </a:r>
            <a:r>
              <a:rPr lang="cs-CZ" sz="3700" b="1" dirty="0"/>
              <a:t>hodnoceniVaVai@vlada.cz </a:t>
            </a:r>
            <a:br>
              <a:rPr lang="cs-CZ" sz="3700" b="1" dirty="0"/>
            </a:br>
            <a:r>
              <a:rPr lang="cs-CZ" sz="3700" b="1" dirty="0"/>
              <a:t/>
            </a:r>
            <a:br>
              <a:rPr lang="cs-CZ" sz="3700" b="1" dirty="0"/>
            </a:br>
            <a:r>
              <a:rPr lang="cs-CZ" sz="3700" dirty="0" smtClean="0"/>
              <a:t>Oddělení informačních systémů: </a:t>
            </a:r>
            <a:br>
              <a:rPr lang="cs-CZ" sz="3700" dirty="0" smtClean="0"/>
            </a:br>
            <a:r>
              <a:rPr lang="cs-CZ" sz="3700" b="1" dirty="0" smtClean="0"/>
              <a:t>podpora.rvvi@vlada.cz </a:t>
            </a:r>
            <a:endParaRPr lang="cs-CZ" sz="3700" b="1" kern="0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510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940207" y="3105835"/>
            <a:ext cx="3263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>
                <a:solidFill>
                  <a:prstClr val="black"/>
                </a:solidFill>
                <a:hlinkClick r:id="rId4"/>
              </a:rPr>
              <a:t>www.vyzkum.cz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44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39"/>
            <a:ext cx="9144000" cy="6837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66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408"/>
            <a:ext cx="9144000" cy="669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622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5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0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45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3341</TotalTime>
  <Words>49</Words>
  <Application>Microsoft Office PowerPoint</Application>
  <PresentationFormat>Předvádění na obrazovce (4:3)</PresentationFormat>
  <Paragraphs>15</Paragraphs>
  <Slides>7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Arial</vt:lpstr>
      <vt:lpstr>Calibri</vt:lpstr>
      <vt:lpstr>Cambria</vt:lpstr>
      <vt:lpstr>Times New Roman</vt:lpstr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Velčovský Václav</dc:creator>
  <cp:lastModifiedBy>AVCR-AULA</cp:lastModifiedBy>
  <cp:revision>280</cp:revision>
  <cp:lastPrinted>2014-10-14T07:27:28Z</cp:lastPrinted>
  <dcterms:created xsi:type="dcterms:W3CDTF">2014-10-07T11:07:07Z</dcterms:created>
  <dcterms:modified xsi:type="dcterms:W3CDTF">2019-05-27T12:50:06Z</dcterms:modified>
</cp:coreProperties>
</file>