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3" r:id="rId3"/>
    <p:sldId id="284" r:id="rId4"/>
    <p:sldId id="287" r:id="rId5"/>
    <p:sldId id="285" r:id="rId6"/>
    <p:sldId id="286" r:id="rId7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60"/>
  </p:normalViewPr>
  <p:slideViewPr>
    <p:cSldViewPr>
      <p:cViewPr>
        <p:scale>
          <a:sx n="90" d="100"/>
          <a:sy n="90" d="100"/>
        </p:scale>
        <p:origin x="-2322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6363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1296" y="1"/>
            <a:ext cx="3076363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2" y="9721107"/>
            <a:ext cx="3076363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1296" y="9721107"/>
            <a:ext cx="3076363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8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0505" y="0"/>
            <a:ext cx="3077138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599" y="4861155"/>
            <a:ext cx="5680103" cy="4605821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0674"/>
            <a:ext cx="3077138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0505" y="9720674"/>
            <a:ext cx="3077138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r>
              <a:rPr lang="cs-CZ" sz="2400" dirty="0" smtClean="0"/>
              <a:t>26. března 2019, ČAZV</a:t>
            </a:r>
            <a:endParaRPr lang="cs-CZ" sz="2400" dirty="0"/>
          </a:p>
          <a:p>
            <a:pPr algn="r"/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179512" y="2329220"/>
            <a:ext cx="8784976" cy="37640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700" dirty="0" smtClean="0"/>
              <a:t>Oddělení </a:t>
            </a:r>
            <a:r>
              <a:rPr lang="cs-CZ" sz="3700" dirty="0"/>
              <a:t>hodnocení výzkumných </a:t>
            </a:r>
            <a:r>
              <a:rPr lang="cs-CZ" sz="3700" dirty="0" smtClean="0"/>
              <a:t>organizací: </a:t>
            </a:r>
            <a:r>
              <a:rPr lang="cs-CZ" sz="3700" b="1" dirty="0"/>
              <a:t>hodnoceniVaVai@vlada.cz </a:t>
            </a:r>
            <a:br>
              <a:rPr lang="cs-CZ" sz="3700" b="1" dirty="0"/>
            </a:br>
            <a:r>
              <a:rPr lang="cs-CZ" sz="3700" b="1" dirty="0"/>
              <a:t/>
            </a:r>
            <a:br>
              <a:rPr lang="cs-CZ" sz="3700" b="1" dirty="0"/>
            </a:br>
            <a:r>
              <a:rPr lang="cs-CZ" sz="3700" dirty="0" smtClean="0"/>
              <a:t>Oddělení informačních systémů: </a:t>
            </a:r>
            <a:br>
              <a:rPr lang="cs-CZ" sz="3700" dirty="0" smtClean="0"/>
            </a:br>
            <a:r>
              <a:rPr lang="cs-CZ" sz="3700" b="1" dirty="0" smtClean="0"/>
              <a:t>podpora.rvvi@vlada.cz </a:t>
            </a:r>
            <a:endParaRPr lang="cs-CZ" sz="37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940207" y="3105835"/>
            <a:ext cx="3263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>
                <a:solidFill>
                  <a:prstClr val="black"/>
                </a:solidFill>
                <a:hlinkClick r:id="rId4"/>
              </a:rPr>
              <a:t>www.vyzkum.cz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27" y="0"/>
            <a:ext cx="915272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6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85" y="0"/>
            <a:ext cx="91635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0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8" y="25336"/>
            <a:ext cx="9123762" cy="684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5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</TotalTime>
  <Words>49</Words>
  <Application>Microsoft Office PowerPoint</Application>
  <PresentationFormat>Předvádění na obrazovce (4:3)</PresentationFormat>
  <Paragraphs>13</Paragraphs>
  <Slides>6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Rulíková Lucie</cp:lastModifiedBy>
  <cp:revision>277</cp:revision>
  <cp:lastPrinted>2019-03-27T09:52:57Z</cp:lastPrinted>
  <dcterms:created xsi:type="dcterms:W3CDTF">2014-10-07T11:07:07Z</dcterms:created>
  <dcterms:modified xsi:type="dcterms:W3CDTF">2019-03-27T09:54:11Z</dcterms:modified>
</cp:coreProperties>
</file>