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  <p:sldMasterId id="2147483661" r:id="rId2"/>
  </p:sldMasterIdLst>
  <p:notesMasterIdLst>
    <p:notesMasterId r:id="rId7"/>
  </p:notesMasterIdLst>
  <p:handoutMasterIdLst>
    <p:handoutMasterId r:id="rId8"/>
  </p:handoutMasterIdLst>
  <p:sldIdLst>
    <p:sldId id="336" r:id="rId3"/>
    <p:sldId id="344" r:id="rId4"/>
    <p:sldId id="346" r:id="rId5"/>
    <p:sldId id="347" r:id="rId6"/>
  </p:sldIdLst>
  <p:sldSz cx="9144000" cy="6858000" type="screen4x3"/>
  <p:notesSz cx="6797675" cy="9926638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17" autoAdjust="0"/>
    <p:restoredTop sz="94660"/>
  </p:normalViewPr>
  <p:slideViewPr>
    <p:cSldViewPr>
      <p:cViewPr varScale="1">
        <p:scale>
          <a:sx n="115" d="100"/>
          <a:sy n="115" d="100"/>
        </p:scale>
        <p:origin x="170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E6C295-DCA8-4A04-8B9B-D9B8A0279221}" type="datetimeFigureOut">
              <a:rPr lang="cs-CZ" smtClean="0"/>
              <a:t>1. 9. 2016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1E22AB-5231-4C57-A1A8-D7FBCEB5A19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90717591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86AD11-756C-4C4D-808C-5A4368380A5E}" type="datetimeFigureOut">
              <a:rPr lang="cs-CZ" smtClean="0"/>
              <a:t>1. 9. 2016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3DE541-6B18-47B4-9809-DFC62542821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24600530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3DE541-6B18-47B4-9809-DFC625428212}" type="slidenum">
              <a:rPr lang="cs-CZ" smtClean="0"/>
              <a:t>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542243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3DE541-6B18-47B4-9809-DFC625428212}" type="slidenum">
              <a:rPr lang="cs-CZ" smtClean="0"/>
              <a:t>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542243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3DE541-6B18-47B4-9809-DFC625428212}" type="slidenum">
              <a:rPr lang="cs-CZ" smtClean="0"/>
              <a:t>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542243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ECA7E-E555-427B-8D6F-D63F7AA8016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662198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ECA7E-E555-427B-8D6F-D63F7AA8016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46570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ECA7E-E555-427B-8D6F-D63F7AA8016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8010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Úvodní sníme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Obdélník 32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3C3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1543072" y="4500570"/>
            <a:ext cx="6457952" cy="1214446"/>
          </a:xfrm>
        </p:spPr>
        <p:txBody>
          <a:bodyPr/>
          <a:lstStyle>
            <a:lvl1pPr algn="r">
              <a:defRPr sz="3200" b="1"/>
            </a:lvl1pPr>
          </a:lstStyle>
          <a:p>
            <a:r>
              <a:rPr kumimoji="0" lang="cs-CZ" dirty="0" smtClean="0"/>
              <a:t>Klepnutím lze upravit styl předlohy nadpisů.</a:t>
            </a:r>
            <a:endParaRPr kumimoji="0" lang="en-US" dirty="0"/>
          </a:p>
        </p:txBody>
      </p:sp>
      <p:sp>
        <p:nvSpPr>
          <p:cNvPr id="31" name="Obdélník 30"/>
          <p:cNvSpPr/>
          <p:nvPr userDrawn="1"/>
        </p:nvSpPr>
        <p:spPr>
          <a:xfrm>
            <a:off x="8143900" y="6500834"/>
            <a:ext cx="485772" cy="357166"/>
          </a:xfrm>
          <a:prstGeom prst="rect">
            <a:avLst/>
          </a:prstGeom>
          <a:solidFill>
            <a:srgbClr val="F3C3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2" name="Zástupný symbol pro číslo snímku 22"/>
          <p:cNvSpPr txBox="1">
            <a:spLocks/>
          </p:cNvSpPr>
          <p:nvPr userDrawn="1"/>
        </p:nvSpPr>
        <p:spPr>
          <a:xfrm>
            <a:off x="8072462" y="6500834"/>
            <a:ext cx="609600" cy="357190"/>
          </a:xfrm>
          <a:prstGeom prst="rect">
            <a:avLst/>
          </a:prstGeom>
          <a:solidFill>
            <a:schemeClr val="tx1"/>
          </a:solidFill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chemeClr val="tx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808ED30-CFE6-459E-AD67-AB1966F0D5BD}" type="slidenum">
              <a:rPr kumimoji="0" lang="cs-CZ" sz="14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cs-CZ" sz="1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7" name="Obrázek 36" descr="logo_titul_1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286116" y="1479244"/>
            <a:ext cx="4689604" cy="2021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98958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Úvodní sníme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Obdélník 32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3C3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prstClr val="white"/>
              </a:solidFill>
            </a:endParaRPr>
          </a:p>
        </p:txBody>
      </p:sp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1543072" y="4500570"/>
            <a:ext cx="6457952" cy="1214446"/>
          </a:xfrm>
        </p:spPr>
        <p:txBody>
          <a:bodyPr/>
          <a:lstStyle>
            <a:lvl1pPr algn="r">
              <a:defRPr sz="3200" b="1"/>
            </a:lvl1pPr>
          </a:lstStyle>
          <a:p>
            <a:r>
              <a:rPr kumimoji="0" lang="cs-CZ" dirty="0" smtClean="0"/>
              <a:t>Klepnutím lze upravit styl předlohy nadpisů.</a:t>
            </a:r>
            <a:endParaRPr kumimoji="0" lang="en-US" dirty="0"/>
          </a:p>
        </p:txBody>
      </p:sp>
      <p:sp>
        <p:nvSpPr>
          <p:cNvPr id="31" name="Obdélník 30"/>
          <p:cNvSpPr/>
          <p:nvPr userDrawn="1"/>
        </p:nvSpPr>
        <p:spPr>
          <a:xfrm>
            <a:off x="8143900" y="6500834"/>
            <a:ext cx="485772" cy="357166"/>
          </a:xfrm>
          <a:prstGeom prst="rect">
            <a:avLst/>
          </a:prstGeom>
          <a:solidFill>
            <a:srgbClr val="F3C3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prstClr val="white"/>
              </a:solidFill>
            </a:endParaRPr>
          </a:p>
        </p:txBody>
      </p:sp>
      <p:sp>
        <p:nvSpPr>
          <p:cNvPr id="32" name="Zástupný symbol pro číslo snímku 22"/>
          <p:cNvSpPr txBox="1">
            <a:spLocks/>
          </p:cNvSpPr>
          <p:nvPr userDrawn="1"/>
        </p:nvSpPr>
        <p:spPr>
          <a:xfrm>
            <a:off x="8072462" y="6500834"/>
            <a:ext cx="609600" cy="357190"/>
          </a:xfrm>
          <a:prstGeom prst="rect">
            <a:avLst/>
          </a:prstGeom>
          <a:solidFill>
            <a:schemeClr val="tx1"/>
          </a:solidFill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5808ED30-CFE6-459E-AD67-AB1966F0D5BD}" type="slidenum">
              <a:rPr lang="cs-CZ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cs-CZ" dirty="0">
              <a:solidFill>
                <a:prstClr val="white"/>
              </a:solidFill>
            </a:endParaRPr>
          </a:p>
        </p:txBody>
      </p:sp>
      <p:pic>
        <p:nvPicPr>
          <p:cNvPr id="37" name="Obrázek 36" descr="logo_titul_1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286116" y="1479244"/>
            <a:ext cx="4689604" cy="2021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40815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dirty="0" smtClean="0"/>
              <a:t>Klepnutím lze upravit styl předlohy nadpisů.</a:t>
            </a:r>
            <a:endParaRPr kumimoji="0" lang="en-US" dirty="0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BBB5E19-F10A-4C2F-BF6F-11C513378A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3" name="Zástupný symbol pro text 12"/>
          <p:cNvSpPr>
            <a:spLocks noGrp="1"/>
          </p:cNvSpPr>
          <p:nvPr>
            <p:ph idx="1"/>
          </p:nvPr>
        </p:nvSpPr>
        <p:spPr>
          <a:xfrm>
            <a:off x="457200" y="2000240"/>
            <a:ext cx="8186766" cy="40005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dirty="0" smtClean="0"/>
              <a:t>Klepnutím lze upravit styly předlohy textu.</a:t>
            </a:r>
          </a:p>
          <a:p>
            <a:pPr lvl="1" eaLnBrk="1" latinLnBrk="0" hangingPunct="1"/>
            <a:r>
              <a:rPr kumimoji="0" lang="cs-CZ" dirty="0" smtClean="0"/>
              <a:t>Druhá úroveň</a:t>
            </a:r>
          </a:p>
          <a:p>
            <a:pPr lvl="2" eaLnBrk="1" latinLnBrk="0" hangingPunct="1"/>
            <a:r>
              <a:rPr kumimoji="0" lang="cs-CZ" dirty="0" smtClean="0"/>
              <a:t>Třetí úroveň</a:t>
            </a:r>
          </a:p>
          <a:p>
            <a:pPr lvl="3" eaLnBrk="1" latinLnBrk="0" hangingPunct="1"/>
            <a:r>
              <a:rPr kumimoji="0" lang="cs-CZ" dirty="0" smtClean="0"/>
              <a:t>Čtvrtá úroveň</a:t>
            </a:r>
          </a:p>
          <a:p>
            <a:pPr lvl="4" eaLnBrk="1" latinLnBrk="0" hangingPunct="1"/>
            <a:r>
              <a:rPr kumimoji="0" lang="cs-CZ" dirty="0" smtClean="0"/>
              <a:t>Pátá úroveň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0032708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ECA7E-E555-427B-8D6F-D63F7AA8016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922110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ECA7E-E555-427B-8D6F-D63F7AA8016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572864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ECA7E-E555-427B-8D6F-D63F7AA8016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808426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ECA7E-E555-427B-8D6F-D63F7AA8016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426268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ECA7E-E555-427B-8D6F-D63F7AA8016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07003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ECA7E-E555-427B-8D6F-D63F7AA8016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6377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ECA7E-E555-427B-8D6F-D63F7AA8016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329765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ECA7E-E555-427B-8D6F-D63F7AA8016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709245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0ECA7E-E555-427B-8D6F-D63F7AA8016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46137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Obdélník 26"/>
          <p:cNvSpPr/>
          <p:nvPr/>
        </p:nvSpPr>
        <p:spPr>
          <a:xfrm>
            <a:off x="8143900" y="6500834"/>
            <a:ext cx="485772" cy="357166"/>
          </a:xfrm>
          <a:prstGeom prst="rect">
            <a:avLst/>
          </a:prstGeom>
          <a:solidFill>
            <a:srgbClr val="F3C3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prstClr val="white"/>
              </a:solidFill>
            </a:endParaRPr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idx="1"/>
          </p:nvPr>
        </p:nvSpPr>
        <p:spPr>
          <a:xfrm>
            <a:off x="457200" y="2000240"/>
            <a:ext cx="8186766" cy="40005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dirty="0" smtClean="0"/>
              <a:t>Klepnutím lze upravit styly předlohy textu.</a:t>
            </a:r>
          </a:p>
          <a:p>
            <a:pPr lvl="1" eaLnBrk="1" latinLnBrk="0" hangingPunct="1"/>
            <a:r>
              <a:rPr kumimoji="0" lang="cs-CZ" dirty="0" smtClean="0"/>
              <a:t>Druhá úroveň</a:t>
            </a:r>
          </a:p>
          <a:p>
            <a:pPr lvl="2" eaLnBrk="1" latinLnBrk="0" hangingPunct="1"/>
            <a:r>
              <a:rPr kumimoji="0" lang="cs-CZ" dirty="0" smtClean="0"/>
              <a:t>Třetí úroveň</a:t>
            </a:r>
          </a:p>
          <a:p>
            <a:pPr lvl="3" eaLnBrk="1" latinLnBrk="0" hangingPunct="1"/>
            <a:r>
              <a:rPr kumimoji="0" lang="cs-CZ" dirty="0" smtClean="0"/>
              <a:t>Čtvrtá úroveň</a:t>
            </a:r>
          </a:p>
          <a:p>
            <a:pPr lvl="4" eaLnBrk="1" latinLnBrk="0" hangingPunct="1"/>
            <a:r>
              <a:rPr kumimoji="0" lang="cs-CZ" dirty="0" smtClean="0"/>
              <a:t>Pátá úroveň</a:t>
            </a:r>
            <a:endParaRPr kumimoji="0" lang="en-US" dirty="0"/>
          </a:p>
        </p:txBody>
      </p:sp>
      <p:sp>
        <p:nvSpPr>
          <p:cNvPr id="23" name="Zástupný symbol pro číslo snímku 22"/>
          <p:cNvSpPr>
            <a:spLocks noGrp="1"/>
          </p:cNvSpPr>
          <p:nvPr>
            <p:ph type="sldNum" sz="quarter" idx="4"/>
          </p:nvPr>
        </p:nvSpPr>
        <p:spPr>
          <a:xfrm>
            <a:off x="8072462" y="6500834"/>
            <a:ext cx="609600" cy="357190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chemeClr val="tx1"/>
                </a:solidFill>
              </a:defRPr>
            </a:lvl1pPr>
          </a:lstStyle>
          <a:p>
            <a:fld id="{5808ED30-CFE6-459E-AD67-AB1966F0D5BD}" type="slidenum">
              <a:rPr lang="cs-CZ" smtClean="0">
                <a:solidFill>
                  <a:prstClr val="black"/>
                </a:solidFill>
              </a:rPr>
              <a:pPr/>
              <a:t>‹#›</a:t>
            </a:fld>
            <a:endParaRPr lang="cs-CZ" dirty="0">
              <a:solidFill>
                <a:prstClr val="black"/>
              </a:solidFill>
            </a:endParaRPr>
          </a:p>
        </p:txBody>
      </p:sp>
      <p:pic>
        <p:nvPicPr>
          <p:cNvPr id="26" name="Obrázek 25" descr="linka_logo_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143999" cy="1726548"/>
          </a:xfrm>
          <a:prstGeom prst="rect">
            <a:avLst/>
          </a:prstGeom>
        </p:spPr>
      </p:pic>
      <p:sp>
        <p:nvSpPr>
          <p:cNvPr id="22" name="Zástupný symbol pro nadpis 21"/>
          <p:cNvSpPr>
            <a:spLocks noGrp="1"/>
          </p:cNvSpPr>
          <p:nvPr>
            <p:ph type="title"/>
          </p:nvPr>
        </p:nvSpPr>
        <p:spPr>
          <a:xfrm>
            <a:off x="428596" y="428604"/>
            <a:ext cx="4000528" cy="500066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r>
              <a:rPr kumimoji="0" lang="cs-CZ" dirty="0" err="1" smtClean="0"/>
              <a:t>Titulka</a:t>
            </a:r>
            <a:endParaRPr kumimoji="0" lang="en-US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357158" y="6500834"/>
            <a:ext cx="55007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cs-CZ" sz="1600" baseline="300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Sekce místopředsedy vlády pro vědu, výzkum a inovace | www.</a:t>
            </a:r>
            <a:r>
              <a:rPr lang="cs-CZ" sz="1600" baseline="30000" dirty="0" err="1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vyzkum.cz</a:t>
            </a:r>
            <a:endParaRPr lang="cs-CZ" sz="11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cxnSp>
        <p:nvCxnSpPr>
          <p:cNvPr id="30" name="Přímá spojovací čára 29"/>
          <p:cNvCxnSpPr/>
          <p:nvPr/>
        </p:nvCxnSpPr>
        <p:spPr>
          <a:xfrm rot="10800000">
            <a:off x="428596" y="6500834"/>
            <a:ext cx="7429552" cy="1588"/>
          </a:xfrm>
          <a:prstGeom prst="line">
            <a:avLst/>
          </a:prstGeom>
          <a:ln w="95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72742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2400" b="1" kern="1200" cap="sm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ctrTitle"/>
          </p:nvPr>
        </p:nvSpPr>
        <p:spPr>
          <a:xfrm>
            <a:off x="1043608" y="4500570"/>
            <a:ext cx="6957416" cy="1214446"/>
          </a:xfrm>
        </p:spPr>
        <p:txBody>
          <a:bodyPr>
            <a:normAutofit/>
          </a:bodyPr>
          <a:lstStyle/>
          <a:p>
            <a:r>
              <a:rPr lang="cs-CZ" sz="2400" dirty="0" smtClean="0"/>
              <a:t>Zavádění </a:t>
            </a:r>
            <a:r>
              <a:rPr lang="cs-CZ" sz="2400" dirty="0" smtClean="0"/>
              <a:t>Metodiky </a:t>
            </a:r>
            <a:r>
              <a:rPr lang="cs-CZ" sz="2400" dirty="0"/>
              <a:t>hodnocení 2017</a:t>
            </a:r>
            <a:r>
              <a:rPr lang="cs-CZ" sz="2400" dirty="0" smtClean="0"/>
              <a:t>+</a:t>
            </a:r>
            <a:br>
              <a:rPr lang="cs-CZ" sz="2400" dirty="0" smtClean="0"/>
            </a:b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1677932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Nadpis 50"/>
          <p:cNvSpPr>
            <a:spLocks noGrp="1"/>
          </p:cNvSpPr>
          <p:nvPr>
            <p:ph type="title"/>
          </p:nvPr>
        </p:nvSpPr>
        <p:spPr>
          <a:xfrm>
            <a:off x="323528" y="260648"/>
            <a:ext cx="4257919" cy="500400"/>
          </a:xfrm>
        </p:spPr>
        <p:txBody>
          <a:bodyPr>
            <a:noAutofit/>
          </a:bodyPr>
          <a:lstStyle/>
          <a:p>
            <a:r>
              <a:rPr lang="cs-CZ" sz="1800" dirty="0" smtClean="0"/>
              <a:t>REZORTY</a:t>
            </a:r>
            <a:endParaRPr lang="cs-CZ" sz="1800" dirty="0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BBB5E19-F10A-4C2F-BF6F-11C513378A2E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772816"/>
            <a:ext cx="8496944" cy="4680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0671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Nadpis 50"/>
          <p:cNvSpPr>
            <a:spLocks noGrp="1"/>
          </p:cNvSpPr>
          <p:nvPr>
            <p:ph type="title"/>
          </p:nvPr>
        </p:nvSpPr>
        <p:spPr>
          <a:xfrm>
            <a:off x="323528" y="260648"/>
            <a:ext cx="4257919" cy="500400"/>
          </a:xfrm>
        </p:spPr>
        <p:txBody>
          <a:bodyPr>
            <a:noAutofit/>
          </a:bodyPr>
          <a:lstStyle/>
          <a:p>
            <a:r>
              <a:rPr lang="cs-CZ" sz="1800" dirty="0" smtClean="0"/>
              <a:t>AV ČR</a:t>
            </a:r>
            <a:endParaRPr lang="cs-CZ" sz="1800" dirty="0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BBB5E19-F10A-4C2F-BF6F-11C513378A2E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688274"/>
            <a:ext cx="8109201" cy="4812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613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Nadpis 50"/>
          <p:cNvSpPr>
            <a:spLocks noGrp="1"/>
          </p:cNvSpPr>
          <p:nvPr>
            <p:ph type="title"/>
          </p:nvPr>
        </p:nvSpPr>
        <p:spPr>
          <a:xfrm>
            <a:off x="323528" y="260648"/>
            <a:ext cx="4257919" cy="500400"/>
          </a:xfrm>
        </p:spPr>
        <p:txBody>
          <a:bodyPr>
            <a:noAutofit/>
          </a:bodyPr>
          <a:lstStyle/>
          <a:p>
            <a:r>
              <a:rPr lang="cs-CZ" sz="1800" dirty="0" smtClean="0"/>
              <a:t>Vysoké školy</a:t>
            </a:r>
            <a:endParaRPr lang="cs-CZ" sz="1800" dirty="0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BBB5E19-F10A-4C2F-BF6F-11C513378A2E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700808"/>
            <a:ext cx="8352928" cy="4716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7629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VVI logo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2576</TotalTime>
  <Words>16</Words>
  <Application>Microsoft Office PowerPoint</Application>
  <PresentationFormat>Předvádění na obrazovce (4:3)</PresentationFormat>
  <Paragraphs>10</Paragraphs>
  <Slides>4</Slides>
  <Notes>3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2</vt:i4>
      </vt:variant>
      <vt:variant>
        <vt:lpstr>Nadpisy snímků</vt:lpstr>
      </vt:variant>
      <vt:variant>
        <vt:i4>4</vt:i4>
      </vt:variant>
    </vt:vector>
  </HeadingPairs>
  <TitlesOfParts>
    <vt:vector size="10" baseType="lpstr">
      <vt:lpstr>Arial</vt:lpstr>
      <vt:lpstr>Calibri</vt:lpstr>
      <vt:lpstr>Wingdings</vt:lpstr>
      <vt:lpstr>Wingdings 2</vt:lpstr>
      <vt:lpstr>Motiv systému Office</vt:lpstr>
      <vt:lpstr>VVI logo</vt:lpstr>
      <vt:lpstr>Zavádění Metodiky hodnocení 2017+ </vt:lpstr>
      <vt:lpstr>REZORTY</vt:lpstr>
      <vt:lpstr>AV ČR</vt:lpstr>
      <vt:lpstr>Vysoké školy</vt:lpstr>
    </vt:vector>
  </TitlesOfParts>
  <Company>Úřad vlády ČR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Kureková Lucie</dc:creator>
  <cp:lastModifiedBy>MN</cp:lastModifiedBy>
  <cp:revision>188</cp:revision>
  <cp:lastPrinted>2015-12-10T10:56:19Z</cp:lastPrinted>
  <dcterms:created xsi:type="dcterms:W3CDTF">2015-08-20T08:48:43Z</dcterms:created>
  <dcterms:modified xsi:type="dcterms:W3CDTF">2016-09-01T19:23:33Z</dcterms:modified>
</cp:coreProperties>
</file>