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91" r:id="rId2"/>
  </p:sldIdLst>
  <p:sldSz cx="12192000" cy="6858000"/>
  <p:notesSz cx="6889750" cy="100187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9" cy="502675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2598" y="0"/>
            <a:ext cx="2985559" cy="502675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9DE2AE9F-D524-4C5E-AF39-4646D416E615}" type="datetimeFigureOut">
              <a:rPr lang="cs-CZ" smtClean="0"/>
              <a:t>02.03.2021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10275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976" y="4821506"/>
            <a:ext cx="5511800" cy="3944868"/>
          </a:xfrm>
          <a:prstGeom prst="rect">
            <a:avLst/>
          </a:prstGeom>
        </p:spPr>
        <p:txBody>
          <a:bodyPr vert="horz" lIns="92272" tIns="46136" rIns="92272" bIns="46136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5559" cy="502674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2598" y="9516039"/>
            <a:ext cx="2985559" cy="502674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4980BDCA-658D-49B3-B1F7-22E4D5C0AC4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601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0BDCA-658D-49B3-B1F7-22E4D5C0AC44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03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52820-E868-4187-8644-1723A1B17DF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46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AC2B7-5BCD-49B7-B45A-C7C7B38F09E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23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DF12E-EA3E-498C-AE3D-F003D060E203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9AAEA-E2D5-4480-B424-DA914BD0BDC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6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234BD-48AC-4CBF-BC50-D551B00BCBC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6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C37-648D-408C-9D27-C16E6346F2CA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70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D80-3F37-415A-94AF-E666EA88F96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8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7A13-1AE8-4C53-8C12-65D25FB08943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354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6D0-35AC-41B7-A153-5D1B78EDF09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28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77CC7-B777-46E1-B6B4-C543ADA6213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22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FCFD6-7E53-4399-AD6F-95E59501530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57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F3E6F-D162-46FE-9FE3-2C4EB351FAC3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02.03.2021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2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P20210305_v6_PSAP_pro_RVVI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62" y="116541"/>
            <a:ext cx="10992140" cy="864287"/>
          </a:xfrm>
          <a:prstGeom prst="rect">
            <a:avLst/>
          </a:prstGeom>
        </p:spPr>
      </p:pic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169061"/>
              </p:ext>
            </p:extLst>
          </p:nvPr>
        </p:nvGraphicFramePr>
        <p:xfrm>
          <a:off x="445484" y="539254"/>
          <a:ext cx="11263412" cy="6096009"/>
        </p:xfrm>
        <a:graphic>
          <a:graphicData uri="http://schemas.openxmlformats.org/drawingml/2006/table">
            <a:tbl>
              <a:tblPr/>
              <a:tblGrid>
                <a:gridCol w="300324"/>
                <a:gridCol w="5066327"/>
                <a:gridCol w="522301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258538"/>
                <a:gridCol w="326438"/>
                <a:gridCol w="326438"/>
                <a:gridCol w="326438"/>
              </a:tblGrid>
              <a:tr h="368211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Termínový plán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v6 </a:t>
                      </a:r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(stav k 5.3.2021)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7">
                  <a:txBody>
                    <a:bodyPr/>
                    <a:lstStyle/>
                    <a:p>
                      <a:pPr algn="l" fontAlgn="b"/>
                      <a:r>
                        <a:rPr lang="cs-CZ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Pracovní skupina KHV pro hodnocení aplikovaného výzkumu.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77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R. 2020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R. 2021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75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20.9.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1.10.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10.10.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20.10.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10.12.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20.12.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10.2.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20.2.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10.3.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20.3.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8577"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KT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78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RVVI 360. Schválení Pracovní skupiny KHV pro hodnocení aplikovaného výzkumu.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25.9.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    ⌂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Stanovení okruhů potencionálních příčin nízkého hodnocení Apl.Vyzk. (A0 až A7)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Konkretizace požadavků.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Rozdělění do podskupin.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Určení odpovědnosti.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Popis průběhu procesu aplikace M17+ (EI až EV)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3478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Identifikace příčin v jednotlivých okruzích, vazba na proces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80%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Návrh opatření pro eliminaci jednotlivých příčin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Prezentace min. 3 hlavních příčin/opatření z každé skupiny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TEAMS 27.10.2020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27.10.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Posouzení/schválení min. 3 hlavních příčin/opatření z každé skupiny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KHV 9.11.2020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478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Opatření rychle realizovatelná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90%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Prezentace prvních návrhů opatření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RVVI 362 27.11.2020.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78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Opatření střednědobá.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50%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Prezentace prvních návrhů opatření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RVVI 362 27.11.2020.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78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Opatření dlouhodobá (koncepční)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30%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Prezentace prvních návrhů opatření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RVVI 362 27.11.2020.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27.11.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Představení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KHV 129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7.12.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Sběr připomínek z KHV 129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Ústní informace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RVVI 364</a:t>
                      </a:r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o stavu řešení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29.1.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Zpracování připomínek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Představení řešení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KHV 131 </a:t>
                      </a:r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8.2.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Projednání se SP (Svazem průmyslu).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Informace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RVVI 365</a:t>
                      </a:r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o stavu řešení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5.3.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Zapracování dodatečných požadavků (Vyrovnání námitek, vícenásob. hlášení výsl..)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Harmonizace cílového návrhu (PSAP, KHV, SP…)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Představení na </a:t>
                      </a:r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RVVI 366</a:t>
                      </a:r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 rozhodnutí uvolnění výsledku práce skupiny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26.3.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77"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25400" cap="flat" cmpd="dbl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5162" marR="5162" marT="51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77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117"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T20210305_v6_JM</a:t>
                      </a: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2" marR="5162" marT="516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728878"/>
      </p:ext>
    </p:extLst>
  </p:cSld>
  <p:clrMapOvr>
    <a:masterClrMapping/>
  </p:clrMapOvr>
</p:sld>
</file>

<file path=ppt/theme/theme1.xml><?xml version="1.0" encoding="utf-8"?>
<a:theme xmlns:a="http://schemas.openxmlformats.org/drawingml/2006/main" name="3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315</Words>
  <Application>Microsoft Office PowerPoint</Application>
  <PresentationFormat>Širokoúhlá obrazovka</PresentationFormat>
  <Paragraphs>718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3_Motiv Office</vt:lpstr>
      <vt:lpstr> </vt:lpstr>
    </vt:vector>
  </TitlesOfParts>
  <Company>Škoda Auto a.s.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Machan, Jaroslav Doc. 2 (ES)</dc:creator>
  <cp:lastModifiedBy>Účet Microsoft</cp:lastModifiedBy>
  <cp:revision>155</cp:revision>
  <cp:lastPrinted>2020-11-15T15:57:52Z</cp:lastPrinted>
  <dcterms:created xsi:type="dcterms:W3CDTF">2020-08-24T12:53:05Z</dcterms:created>
  <dcterms:modified xsi:type="dcterms:W3CDTF">2021-03-02T13:16:20Z</dcterms:modified>
</cp:coreProperties>
</file>