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91" r:id="rId2"/>
  </p:sldIdLst>
  <p:sldSz cx="12192000" cy="6858000"/>
  <p:notesSz cx="6889750" cy="10018713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6FF33"/>
    <a:srgbClr val="FF99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516" autoAdjust="0"/>
    <p:restoredTop sz="94660"/>
  </p:normalViewPr>
  <p:slideViewPr>
    <p:cSldViewPr snapToGrid="0">
      <p:cViewPr varScale="1">
        <p:scale>
          <a:sx n="85" d="100"/>
          <a:sy n="85" d="100"/>
        </p:scale>
        <p:origin x="49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5559" cy="502675"/>
          </a:xfrm>
          <a:prstGeom prst="rect">
            <a:avLst/>
          </a:prstGeom>
        </p:spPr>
        <p:txBody>
          <a:bodyPr vert="horz" lIns="92272" tIns="46136" rIns="92272" bIns="46136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902598" y="0"/>
            <a:ext cx="2985559" cy="502675"/>
          </a:xfrm>
          <a:prstGeom prst="rect">
            <a:avLst/>
          </a:prstGeom>
        </p:spPr>
        <p:txBody>
          <a:bodyPr vert="horz" lIns="92272" tIns="46136" rIns="92272" bIns="46136" rtlCol="0"/>
          <a:lstStyle>
            <a:lvl1pPr algn="r">
              <a:defRPr sz="1200"/>
            </a:lvl1pPr>
          </a:lstStyle>
          <a:p>
            <a:fld id="{9DE2AE9F-D524-4C5E-AF39-4646D416E615}" type="datetimeFigureOut">
              <a:rPr lang="cs-CZ" smtClean="0"/>
              <a:t>02.03.2021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439738" y="1252538"/>
            <a:ext cx="6010275" cy="33813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272" tIns="46136" rIns="92272" bIns="46136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8976" y="4821506"/>
            <a:ext cx="5511800" cy="3944868"/>
          </a:xfrm>
          <a:prstGeom prst="rect">
            <a:avLst/>
          </a:prstGeom>
        </p:spPr>
        <p:txBody>
          <a:bodyPr vert="horz" lIns="92272" tIns="46136" rIns="92272" bIns="46136" rtlCol="0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9516039"/>
            <a:ext cx="2985559" cy="502674"/>
          </a:xfrm>
          <a:prstGeom prst="rect">
            <a:avLst/>
          </a:prstGeom>
        </p:spPr>
        <p:txBody>
          <a:bodyPr vert="horz" lIns="92272" tIns="46136" rIns="92272" bIns="46136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902598" y="9516039"/>
            <a:ext cx="2985559" cy="502674"/>
          </a:xfrm>
          <a:prstGeom prst="rect">
            <a:avLst/>
          </a:prstGeom>
        </p:spPr>
        <p:txBody>
          <a:bodyPr vert="horz" lIns="92272" tIns="46136" rIns="92272" bIns="46136" rtlCol="0" anchor="b"/>
          <a:lstStyle>
            <a:lvl1pPr algn="r">
              <a:defRPr sz="1200"/>
            </a:lvl1pPr>
          </a:lstStyle>
          <a:p>
            <a:fld id="{4980BDCA-658D-49B3-B1F7-22E4D5C0AC44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596015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980BDCA-658D-49B3-B1F7-22E4D5C0AC44}" type="slidenum">
              <a:rPr lang="cs-CZ" smtClean="0">
                <a:solidFill>
                  <a:prstClr val="black"/>
                </a:solidFill>
              </a:rPr>
              <a:pPr/>
              <a:t>1</a:t>
            </a:fld>
            <a:endParaRPr lang="cs-CZ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9790334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352820-E868-4187-8644-1723A1B17DF9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714649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AC2B7-5BCD-49B7-B45A-C7C7B38F09E7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523902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ADF12E-EA3E-498C-AE3D-F003D060E203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13622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69AAEA-E2D5-4480-B424-DA914BD0BDC6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7563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0234BD-48AC-4CBF-BC50-D551B00BCBC0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343634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6A8C37-648D-408C-9D27-C16E6346F2CA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47035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9CED80-3F37-415A-94AF-E666EA88F960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58833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37A13-1AE8-4C53-8C12-65D25FB08943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583540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4B66D0-35AC-41B7-A153-5D1B78EDF091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352837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877CC7-B777-46E1-B6B4-C543ADA6213C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42232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3FCFD6-7E53-4399-AD6F-95E595015304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075756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0F3E6F-D162-46FE-9FE3-2C4EB351FAC3}" type="datetime1">
              <a:rPr lang="cs-CZ" smtClean="0">
                <a:solidFill>
                  <a:prstClr val="black">
                    <a:tint val="75000"/>
                  </a:prstClr>
                </a:solidFill>
              </a:rPr>
              <a:t>02.03.2021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51278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hf hd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738273" y="2504026"/>
            <a:ext cx="4715454" cy="1325563"/>
          </a:xfrm>
        </p:spPr>
        <p:txBody>
          <a:bodyPr/>
          <a:lstStyle/>
          <a:p>
            <a:r>
              <a:rPr lang="cs-CZ" dirty="0"/>
              <a:t> </a:t>
            </a:r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cs-CZ" smtClean="0">
                <a:solidFill>
                  <a:prstClr val="black">
                    <a:tint val="75000"/>
                  </a:prstClr>
                </a:solidFill>
              </a:rPr>
              <a:t>P20210305_v6_PSAP_pro_RVVI</a:t>
            </a:r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E177BF2-8BCF-4009-95C2-33EEA810264D}" type="slidenum">
              <a:rPr lang="cs-CZ" smtClean="0">
                <a:solidFill>
                  <a:prstClr val="black">
                    <a:tint val="75000"/>
                  </a:prstClr>
                </a:solidFill>
              </a:rPr>
              <a:pPr/>
              <a:t>1</a:t>
            </a:fld>
            <a:endParaRPr lang="cs-CZ">
              <a:solidFill>
                <a:prstClr val="black">
                  <a:tint val="75000"/>
                </a:prstClr>
              </a:solidFill>
            </a:endParaRPr>
          </a:p>
        </p:txBody>
      </p:sp>
      <p:pic>
        <p:nvPicPr>
          <p:cNvPr id="5" name="Obrázek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16762" y="116541"/>
            <a:ext cx="10992140" cy="864287"/>
          </a:xfrm>
          <a:prstGeom prst="rect">
            <a:avLst/>
          </a:prstGeom>
        </p:spPr>
      </p:pic>
      <p:graphicFrame>
        <p:nvGraphicFramePr>
          <p:cNvPr id="6" name="Tabulka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86169061"/>
              </p:ext>
            </p:extLst>
          </p:nvPr>
        </p:nvGraphicFramePr>
        <p:xfrm>
          <a:off x="445484" y="539254"/>
          <a:ext cx="11263412" cy="6096009"/>
        </p:xfrm>
        <a:graphic>
          <a:graphicData uri="http://schemas.openxmlformats.org/drawingml/2006/table">
            <a:tbl>
              <a:tblPr/>
              <a:tblGrid>
                <a:gridCol w="300324"/>
                <a:gridCol w="5066327"/>
                <a:gridCol w="522301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258538"/>
                <a:gridCol w="326438"/>
                <a:gridCol w="326438"/>
                <a:gridCol w="326438"/>
              </a:tblGrid>
              <a:tr h="368211"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Termínový plán</a:t>
                      </a:r>
                      <a:r>
                        <a:rPr lang="cs-CZ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v6 </a:t>
                      </a:r>
                      <a:r>
                        <a:rPr lang="cs-CZ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(stav k 5.3.2021)</a:t>
                      </a:r>
                      <a:endParaRPr lang="cs-CZ" sz="1100" b="1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17">
                  <a:txBody>
                    <a:bodyPr/>
                    <a:lstStyle/>
                    <a:p>
                      <a:pPr algn="l" fontAlgn="b"/>
                      <a:r>
                        <a:rPr lang="cs-CZ" sz="9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Pracovní skupina KHV pro hodnocení aplikovaného výzkumu.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8577"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R. 2020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R. 2021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13175"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20.9.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1.10.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10.10.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20.10.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1.11.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10.11.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20.11.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1.12.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10.12.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20.12.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1.1.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10.1.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20.1.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30.1.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10.2.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20.2.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1.3.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10.3.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20.3.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1.4.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8577"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KT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3478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1.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RVVI 360. Schválení Pracovní skupiny KHV pro hodnocení aplikovaného výzkumu.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25.9.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     ⌂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Stanovení okruhů potencionálních příčin nízkého hodnocení Apl.Vyzk. (A0 až A7)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2.1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Konkretizace požadavků.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2.2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Rozdělění do podskupin.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2.3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Určení odpovědnosti.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Popis průběhu procesu aplikace M17+ (EI až EV)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273478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4.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Identifikace příčin v jednotlivých okruzích, vazba na proces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80%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Návrh opatření pro eliminaci jednotlivých příčin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Prezentace min. 3 hlavních příčin/opatření z každé skupiny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TEAMS 27.10.2020</a:t>
                      </a:r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27.10.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Posouzení/schválení min. 3 hlavních příčin/opatření z každé skupiny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KHV 9.11.2020</a:t>
                      </a:r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9.11.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73478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5.1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Opatření rychle realizovatelná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90%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Prezentace prvních návrhů opatření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RVVI 362 27.11.2020.</a:t>
                      </a:r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27.11.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3478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5.2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Opatření střednědobá.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50%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Prezentace prvních návrhů opatření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RVVI 362 27.11.2020.</a:t>
                      </a:r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27.11.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3478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5.3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Opatření dlouhodobá (koncepční)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30%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Prezentace prvních návrhů opatření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RVVI 362 27.11.2020.</a:t>
                      </a:r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27.11.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6,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Představení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KHV 129 </a:t>
                      </a:r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7.12.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l-PL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Sběr připomínek z KHV 129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Ústní informace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RVVI 364</a:t>
                      </a:r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o stavu řešení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29.1.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Zpracování připomínek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7.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Představení řešení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KHV 131 </a:t>
                      </a:r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8.2.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pt-BR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Projednání se SP (Svazem průmyslu).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Informace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RVVI 365</a:t>
                      </a:r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o stavu řešení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5.3.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Zapracování dodatečných požadavků (Vyrovnání námitek, vícenásob. hlášení výsl..)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Harmonizace cílového návrhu (PSAP, KHV, SP…)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92D05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Představení na </a:t>
                      </a:r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RVVI 366</a:t>
                      </a:r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 k rozhodnutí uvolnění výsledku práce skupiny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26.3.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8577"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TBD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25400" cap="flat" cmpd="dbl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1" i="0" u="none" strike="noStrike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</a:rPr>
                        <a:t>TBD</a:t>
                      </a:r>
                    </a:p>
                  </a:txBody>
                  <a:tcPr marL="5162" marR="5162" marT="5162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8577"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7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 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2117"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cs-CZ" sz="500" b="0" i="0" u="none" strike="noStrike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</a:rPr>
                        <a:t>T20210305_v6_JM</a:t>
                      </a: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endParaRPr lang="cs-CZ" sz="700" b="0" i="0" u="none" strike="noStrike" dirty="0">
                        <a:solidFill>
                          <a:srgbClr val="000000"/>
                        </a:solidFill>
                        <a:effectLst/>
                        <a:latin typeface="Arial" panose="020B0604020202020204" pitchFamily="34" charset="0"/>
                      </a:endParaRPr>
                    </a:p>
                  </a:txBody>
                  <a:tcPr marL="5162" marR="5162" marT="516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04728878"/>
      </p:ext>
    </p:extLst>
  </p:cSld>
  <p:clrMapOvr>
    <a:masterClrMapping/>
  </p:clrMapOvr>
</p:sld>
</file>

<file path=ppt/theme/theme1.xml><?xml version="1.0" encoding="utf-8"?>
<a:theme xmlns:a="http://schemas.openxmlformats.org/drawingml/2006/main" name="3_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360</TotalTime>
  <Words>315</Words>
  <Application>Microsoft Office PowerPoint</Application>
  <PresentationFormat>Širokoúhlá obrazovka</PresentationFormat>
  <Paragraphs>718</Paragraphs>
  <Slides>1</Slides>
  <Notes>1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3_Motiv Office</vt:lpstr>
      <vt:lpstr> </vt:lpstr>
    </vt:vector>
  </TitlesOfParts>
  <Company>Škoda Auto a.s.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</dc:title>
  <dc:creator>Machan, Jaroslav Doc. 2 (ES)</dc:creator>
  <cp:lastModifiedBy>Účet Microsoft</cp:lastModifiedBy>
  <cp:revision>155</cp:revision>
  <cp:lastPrinted>2020-11-15T15:57:52Z</cp:lastPrinted>
  <dcterms:created xsi:type="dcterms:W3CDTF">2020-08-24T12:53:05Z</dcterms:created>
  <dcterms:modified xsi:type="dcterms:W3CDTF">2021-03-02T13:16:20Z</dcterms:modified>
</cp:coreProperties>
</file>

<file path=docProps/thumbnail.jpeg>
</file>