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8"/>
  </p:notesMasterIdLst>
  <p:sldIdLst>
    <p:sldId id="353" r:id="rId2"/>
    <p:sldId id="359" r:id="rId3"/>
    <p:sldId id="356" r:id="rId4"/>
    <p:sldId id="357" r:id="rId5"/>
    <p:sldId id="358" r:id="rId6"/>
    <p:sldId id="360" r:id="rId7"/>
  </p:sldIdLst>
  <p:sldSz cx="9144000" cy="5715000" type="screen16x10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Trebuchet MS" panose="020B0603020202020204" pitchFamily="34" charset="0"/>
      <p:regular r:id="rId13"/>
      <p:bold r:id="rId14"/>
      <p:italic r:id="rId15"/>
      <p:boldItalic r:id="rId16"/>
    </p:embeddedFont>
  </p:embeddedFontLst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8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2B6"/>
    <a:srgbClr val="5DC1FF"/>
    <a:srgbClr val="00A4DE"/>
    <a:srgbClr val="CC0000"/>
    <a:srgbClr val="BD145F"/>
    <a:srgbClr val="FFCC00"/>
    <a:srgbClr val="959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řední styl 2 – zvýraznění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4660"/>
  </p:normalViewPr>
  <p:slideViewPr>
    <p:cSldViewPr>
      <p:cViewPr varScale="1">
        <p:scale>
          <a:sx n="143" d="100"/>
          <a:sy n="143" d="100"/>
        </p:scale>
        <p:origin x="780" y="126"/>
      </p:cViewPr>
      <p:guideLst>
        <p:guide orient="horz" pos="2160"/>
        <p:guide pos="2880"/>
        <p:guide orient="horz" pos="18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8234C2-CD73-41FD-8F93-C05DAEDCBFEB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FD5B7130-4AA4-4E21-8833-14C3D54466B2}">
      <dgm:prSet phldrT="[Text]" custT="1"/>
      <dgm:spPr/>
      <dgm:t>
        <a:bodyPr/>
        <a:lstStyle/>
        <a:p>
          <a:r>
            <a:rPr lang="cs-CZ" sz="1600" dirty="0">
              <a:solidFill>
                <a:schemeClr val="bg1"/>
              </a:solidFill>
            </a:rPr>
            <a:t>Solar </a:t>
          </a:r>
          <a:r>
            <a:rPr lang="cs-CZ" sz="1600" dirty="0" err="1">
              <a:solidFill>
                <a:schemeClr val="bg1"/>
              </a:solidFill>
            </a:rPr>
            <a:t>Orbiter</a:t>
          </a:r>
          <a:r>
            <a:rPr lang="cs-CZ" sz="1600" dirty="0">
              <a:solidFill>
                <a:schemeClr val="bg1"/>
              </a:solidFill>
            </a:rPr>
            <a:t> </a:t>
          </a:r>
          <a:r>
            <a:rPr lang="en-US" sz="1600" dirty="0">
              <a:solidFill>
                <a:schemeClr val="bg1"/>
              </a:solidFill>
            </a:rPr>
            <a:t> – </a:t>
          </a:r>
          <a:r>
            <a:rPr lang="cs-CZ" sz="1600" dirty="0">
              <a:solidFill>
                <a:schemeClr val="bg1"/>
              </a:solidFill>
            </a:rPr>
            <a:t>úspěšný start 10.2.2020</a:t>
          </a:r>
        </a:p>
      </dgm:t>
    </dgm:pt>
    <dgm:pt modelId="{24E6F89D-1EB7-4E90-979F-382CD19CC78D}" type="parTrans" cxnId="{DDB69FB6-81B6-4E43-B284-46D0F506771D}">
      <dgm:prSet/>
      <dgm:spPr/>
      <dgm:t>
        <a:bodyPr/>
        <a:lstStyle/>
        <a:p>
          <a:endParaRPr lang="cs-CZ" sz="1400"/>
        </a:p>
      </dgm:t>
    </dgm:pt>
    <dgm:pt modelId="{78569684-572C-4F53-86F2-5FB06F54E8D5}" type="sibTrans" cxnId="{DDB69FB6-81B6-4E43-B284-46D0F506771D}">
      <dgm:prSet/>
      <dgm:spPr/>
      <dgm:t>
        <a:bodyPr/>
        <a:lstStyle/>
        <a:p>
          <a:endParaRPr lang="cs-CZ" sz="1400"/>
        </a:p>
      </dgm:t>
    </dgm:pt>
    <dgm:pt modelId="{A51B99FC-FA99-4B8A-8B00-3530F0DB5BFC}">
      <dgm:prSet phldrT="[Text]" custT="1"/>
      <dgm:spPr/>
      <dgm:t>
        <a:bodyPr/>
        <a:lstStyle/>
        <a:p>
          <a:r>
            <a:rPr lang="en-US" sz="1400" dirty="0">
              <a:solidFill>
                <a:schemeClr val="bg1"/>
              </a:solidFill>
            </a:rPr>
            <a:t>*202</a:t>
          </a:r>
          <a:r>
            <a:rPr lang="cs-CZ" sz="1400" dirty="0">
              <a:solidFill>
                <a:schemeClr val="bg1"/>
              </a:solidFill>
            </a:rPr>
            <a:t>2: </a:t>
          </a:r>
          <a:r>
            <a:rPr lang="en-US" sz="1400" dirty="0">
              <a:solidFill>
                <a:schemeClr val="bg1"/>
              </a:solidFill>
            </a:rPr>
            <a:t>ExoMars</a:t>
          </a:r>
          <a:r>
            <a:rPr lang="cs-CZ" sz="1400" dirty="0">
              <a:solidFill>
                <a:schemeClr val="bg1"/>
              </a:solidFill>
            </a:rPr>
            <a:t>, JUICE</a:t>
          </a:r>
        </a:p>
      </dgm:t>
    </dgm:pt>
    <dgm:pt modelId="{AD5949EC-7A10-4ED6-BC7A-8958776FF43F}" type="parTrans" cxnId="{BA24CF2D-408A-4A58-92FF-AAB5EE5D8116}">
      <dgm:prSet/>
      <dgm:spPr/>
      <dgm:t>
        <a:bodyPr/>
        <a:lstStyle/>
        <a:p>
          <a:endParaRPr lang="cs-CZ" sz="1400"/>
        </a:p>
      </dgm:t>
    </dgm:pt>
    <dgm:pt modelId="{BD9F9B45-D6EC-4ADA-B070-B31206047CEE}" type="sibTrans" cxnId="{BA24CF2D-408A-4A58-92FF-AAB5EE5D8116}">
      <dgm:prSet/>
      <dgm:spPr/>
      <dgm:t>
        <a:bodyPr/>
        <a:lstStyle/>
        <a:p>
          <a:endParaRPr lang="cs-CZ" sz="1400"/>
        </a:p>
      </dgm:t>
    </dgm:pt>
    <dgm:pt modelId="{6544D79F-72EA-4574-9E92-8D6E05B4BD1D}">
      <dgm:prSet phldrT="[Text]" custT="1"/>
      <dgm:spPr/>
      <dgm:t>
        <a:bodyPr/>
        <a:lstStyle/>
        <a:p>
          <a:r>
            <a:rPr lang="en-US" sz="1400" dirty="0">
              <a:solidFill>
                <a:schemeClr val="bg1"/>
              </a:solidFill>
            </a:rPr>
            <a:t>*202</a:t>
          </a:r>
          <a:r>
            <a:rPr lang="cs-CZ" sz="1400" dirty="0">
              <a:solidFill>
                <a:schemeClr val="bg1"/>
              </a:solidFill>
            </a:rPr>
            <a:t>6: PLATO, ARIEL</a:t>
          </a:r>
        </a:p>
      </dgm:t>
    </dgm:pt>
    <dgm:pt modelId="{02C5BB3C-4BEB-402A-B4DE-0F6C43BC3BBA}" type="parTrans" cxnId="{FCC25E9C-E8E2-4C55-AD92-B2EC63B9CC07}">
      <dgm:prSet/>
      <dgm:spPr/>
      <dgm:t>
        <a:bodyPr/>
        <a:lstStyle/>
        <a:p>
          <a:endParaRPr lang="cs-CZ" sz="1400"/>
        </a:p>
      </dgm:t>
    </dgm:pt>
    <dgm:pt modelId="{CE925841-D991-411A-9B89-05B02157D00A}" type="sibTrans" cxnId="{FCC25E9C-E8E2-4C55-AD92-B2EC63B9CC07}">
      <dgm:prSet/>
      <dgm:spPr/>
      <dgm:t>
        <a:bodyPr/>
        <a:lstStyle/>
        <a:p>
          <a:endParaRPr lang="cs-CZ" sz="1400"/>
        </a:p>
      </dgm:t>
    </dgm:pt>
    <dgm:pt modelId="{352F77A9-9E25-45C7-A506-69BCDDA4F24D}">
      <dgm:prSet phldrT="[Text]" custT="1"/>
      <dgm:spPr/>
      <dgm:t>
        <a:bodyPr/>
        <a:lstStyle/>
        <a:p>
          <a:r>
            <a:rPr lang="en-US" sz="1400" dirty="0">
              <a:solidFill>
                <a:schemeClr val="bg1"/>
              </a:solidFill>
            </a:rPr>
            <a:t>*2031</a:t>
          </a:r>
          <a:r>
            <a:rPr lang="cs-CZ" sz="1400" dirty="0">
              <a:solidFill>
                <a:schemeClr val="bg1"/>
              </a:solidFill>
            </a:rPr>
            <a:t> </a:t>
          </a:r>
          <a:r>
            <a:rPr lang="en-US" sz="1400" dirty="0">
              <a:solidFill>
                <a:schemeClr val="bg1"/>
              </a:solidFill>
            </a:rPr>
            <a:t>ATHENA</a:t>
          </a:r>
          <a:endParaRPr lang="cs-CZ" sz="1400" dirty="0">
            <a:solidFill>
              <a:schemeClr val="bg1"/>
            </a:solidFill>
          </a:endParaRPr>
        </a:p>
      </dgm:t>
    </dgm:pt>
    <dgm:pt modelId="{9147F508-7375-4690-8DCB-733B0B08F038}" type="parTrans" cxnId="{F84B469F-F758-49A2-95BB-867D84BCBF3D}">
      <dgm:prSet/>
      <dgm:spPr/>
      <dgm:t>
        <a:bodyPr/>
        <a:lstStyle/>
        <a:p>
          <a:endParaRPr lang="cs-CZ" sz="1400"/>
        </a:p>
      </dgm:t>
    </dgm:pt>
    <dgm:pt modelId="{8967F4C4-40B6-4457-B456-B73DD2B8100D}" type="sibTrans" cxnId="{F84B469F-F758-49A2-95BB-867D84BCBF3D}">
      <dgm:prSet/>
      <dgm:spPr/>
      <dgm:t>
        <a:bodyPr/>
        <a:lstStyle/>
        <a:p>
          <a:endParaRPr lang="cs-CZ" sz="1400"/>
        </a:p>
      </dgm:t>
    </dgm:pt>
    <dgm:pt modelId="{6A53B989-F6C0-4F2C-9A18-550259D31B21}">
      <dgm:prSet phldrT="[Text]" custT="1"/>
      <dgm:spPr/>
      <dgm:t>
        <a:bodyPr/>
        <a:lstStyle/>
        <a:p>
          <a:r>
            <a:rPr lang="en-US" sz="1400" dirty="0">
              <a:solidFill>
                <a:schemeClr val="bg1"/>
              </a:solidFill>
            </a:rPr>
            <a:t>*2034</a:t>
          </a:r>
          <a:r>
            <a:rPr lang="cs-CZ" sz="1400" dirty="0">
              <a:solidFill>
                <a:schemeClr val="bg1"/>
              </a:solidFill>
            </a:rPr>
            <a:t> </a:t>
          </a:r>
          <a:r>
            <a:rPr lang="en-US" sz="1400" dirty="0">
              <a:solidFill>
                <a:schemeClr val="bg1"/>
              </a:solidFill>
            </a:rPr>
            <a:t>LISA</a:t>
          </a:r>
          <a:endParaRPr lang="cs-CZ" sz="1400" dirty="0">
            <a:solidFill>
              <a:schemeClr val="bg1"/>
            </a:solidFill>
          </a:endParaRPr>
        </a:p>
      </dgm:t>
    </dgm:pt>
    <dgm:pt modelId="{D71D0584-0E96-4A75-843B-7DAFA2AA0CD6}" type="parTrans" cxnId="{CEDE7828-5E67-4BE8-AC4C-6947513757B5}">
      <dgm:prSet/>
      <dgm:spPr/>
      <dgm:t>
        <a:bodyPr/>
        <a:lstStyle/>
        <a:p>
          <a:endParaRPr lang="cs-CZ" sz="1400"/>
        </a:p>
      </dgm:t>
    </dgm:pt>
    <dgm:pt modelId="{5CFD567C-14F4-4065-88C8-7380A45FB776}" type="sibTrans" cxnId="{CEDE7828-5E67-4BE8-AC4C-6947513757B5}">
      <dgm:prSet/>
      <dgm:spPr/>
      <dgm:t>
        <a:bodyPr/>
        <a:lstStyle/>
        <a:p>
          <a:endParaRPr lang="cs-CZ" sz="1400"/>
        </a:p>
      </dgm:t>
    </dgm:pt>
    <dgm:pt modelId="{5CE90D56-39C5-4838-B4F4-6CBA9CDF9096}" type="pres">
      <dgm:prSet presAssocID="{7F8234C2-CD73-41FD-8F93-C05DAEDCBFEB}" presName="arrowDiagram" presStyleCnt="0">
        <dgm:presLayoutVars>
          <dgm:chMax val="5"/>
          <dgm:dir/>
          <dgm:resizeHandles val="exact"/>
        </dgm:presLayoutVars>
      </dgm:prSet>
      <dgm:spPr/>
    </dgm:pt>
    <dgm:pt modelId="{4AA90301-27B8-43AB-9A48-9B1BE4FF47DD}" type="pres">
      <dgm:prSet presAssocID="{7F8234C2-CD73-41FD-8F93-C05DAEDCBFEB}" presName="arrow" presStyleLbl="bgShp" presStyleIdx="0" presStyleCnt="1" custLinFactNeighborX="533" custLinFactNeighborY="-1856"/>
      <dgm:spPr>
        <a:gradFill flip="none" rotWithShape="0">
          <a:gsLst>
            <a:gs pos="0">
              <a:schemeClr val="accent1">
                <a:tint val="40000"/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accent1">
                <a:tint val="40000"/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18900000" scaled="1"/>
          <a:tileRect/>
        </a:gradFill>
      </dgm:spPr>
    </dgm:pt>
    <dgm:pt modelId="{D48A0AE3-2385-4ABE-ABAB-A495E66E9576}" type="pres">
      <dgm:prSet presAssocID="{7F8234C2-CD73-41FD-8F93-C05DAEDCBFEB}" presName="arrowDiagram5" presStyleCnt="0"/>
      <dgm:spPr/>
    </dgm:pt>
    <dgm:pt modelId="{C124BDEB-B31D-4B4B-86F0-D86CB865415F}" type="pres">
      <dgm:prSet presAssocID="{FD5B7130-4AA4-4E21-8833-14C3D54466B2}" presName="bullet5a" presStyleLbl="node1" presStyleIdx="0" presStyleCnt="5" custLinFactX="-44900" custLinFactY="14727" custLinFactNeighborX="-100000" custLinFactNeighborY="100000"/>
      <dgm:spPr/>
    </dgm:pt>
    <dgm:pt modelId="{FB6BE23B-C9D9-4296-9734-D43C03528FEA}" type="pres">
      <dgm:prSet presAssocID="{FD5B7130-4AA4-4E21-8833-14C3D54466B2}" presName="textBox5a" presStyleLbl="revTx" presStyleIdx="0" presStyleCnt="5" custScaleX="610245" custScaleY="51363" custLinFactX="100000" custLinFactNeighborX="125970" custLinFactNeighborY="10535">
        <dgm:presLayoutVars>
          <dgm:bulletEnabled val="1"/>
        </dgm:presLayoutVars>
      </dgm:prSet>
      <dgm:spPr/>
    </dgm:pt>
    <dgm:pt modelId="{68137A34-35A1-4A63-AB8E-C8381D7AE837}" type="pres">
      <dgm:prSet presAssocID="{A51B99FC-FA99-4B8A-8B00-3530F0DB5BFC}" presName="bullet5b" presStyleLbl="node1" presStyleIdx="1" presStyleCnt="5" custLinFactX="-85566" custLinFactY="17569" custLinFactNeighborX="-100000" custLinFactNeighborY="100000"/>
      <dgm:spPr/>
    </dgm:pt>
    <dgm:pt modelId="{AACF5865-11FE-44E1-BCD6-A1942CB9551B}" type="pres">
      <dgm:prSet presAssocID="{A51B99FC-FA99-4B8A-8B00-3530F0DB5BFC}" presName="textBox5b" presStyleLbl="revTx" presStyleIdx="1" presStyleCnt="5" custScaleX="261263" custScaleY="25089" custLinFactNeighborX="38299" custLinFactNeighborY="-5428">
        <dgm:presLayoutVars>
          <dgm:bulletEnabled val="1"/>
        </dgm:presLayoutVars>
      </dgm:prSet>
      <dgm:spPr/>
    </dgm:pt>
    <dgm:pt modelId="{E6D2135D-981D-41D0-B3B3-A861F82B82DE}" type="pres">
      <dgm:prSet presAssocID="{6544D79F-72EA-4574-9E92-8D6E05B4BD1D}" presName="bullet5c" presStyleLbl="node1" presStyleIdx="2" presStyleCnt="5" custLinFactX="-100000" custLinFactNeighborX="-139793" custLinFactNeighborY="89083"/>
      <dgm:spPr/>
    </dgm:pt>
    <dgm:pt modelId="{422E026C-B2B1-4993-95E2-A71DEAF244FC}" type="pres">
      <dgm:prSet presAssocID="{6544D79F-72EA-4574-9E92-8D6E05B4BD1D}" presName="textBox5c" presStyleLbl="revTx" presStyleIdx="2" presStyleCnt="5" custScaleX="227002" custScaleY="22668" custLinFactNeighborX="-8123" custLinFactNeighborY="-12159">
        <dgm:presLayoutVars>
          <dgm:bulletEnabled val="1"/>
        </dgm:presLayoutVars>
      </dgm:prSet>
      <dgm:spPr/>
    </dgm:pt>
    <dgm:pt modelId="{4DDE920D-D4BE-42D8-8986-F6DC85633A93}" type="pres">
      <dgm:prSet presAssocID="{352F77A9-9E25-45C7-A506-69BCDDA4F24D}" presName="bullet5d" presStyleLbl="node1" presStyleIdx="3" presStyleCnt="5" custLinFactX="-78745" custLinFactNeighborX="-100000" custLinFactNeighborY="33492"/>
      <dgm:spPr/>
    </dgm:pt>
    <dgm:pt modelId="{D4664166-976B-4938-86F4-D971759A617D}" type="pres">
      <dgm:prSet presAssocID="{352F77A9-9E25-45C7-A506-69BCDDA4F24D}" presName="textBox5d" presStyleLbl="revTx" presStyleIdx="3" presStyleCnt="5" custScaleX="100238" custScaleY="16721" custLinFactNeighborX="-34606" custLinFactNeighborY="-26298">
        <dgm:presLayoutVars>
          <dgm:bulletEnabled val="1"/>
        </dgm:presLayoutVars>
      </dgm:prSet>
      <dgm:spPr/>
    </dgm:pt>
    <dgm:pt modelId="{3550FC86-F7CB-4296-9522-5318F5DA6B50}" type="pres">
      <dgm:prSet presAssocID="{6A53B989-F6C0-4F2C-9A18-550259D31B21}" presName="bullet5e" presStyleLbl="node1" presStyleIdx="4" presStyleCnt="5" custLinFactX="-25678" custLinFactNeighborX="-100000" custLinFactNeighborY="5943"/>
      <dgm:spPr/>
    </dgm:pt>
    <dgm:pt modelId="{11B871B1-C105-40CF-9281-EBAFD26E184E}" type="pres">
      <dgm:prSet presAssocID="{6A53B989-F6C0-4F2C-9A18-550259D31B21}" presName="textBox5e" presStyleLbl="revTx" presStyleIdx="4" presStyleCnt="5" custScaleY="21398" custLinFactNeighborX="-51619" custLinFactNeighborY="-22545">
        <dgm:presLayoutVars>
          <dgm:bulletEnabled val="1"/>
        </dgm:presLayoutVars>
      </dgm:prSet>
      <dgm:spPr/>
    </dgm:pt>
  </dgm:ptLst>
  <dgm:cxnLst>
    <dgm:cxn modelId="{DA362506-54ED-4ABB-9886-272C99467B41}" type="presOf" srcId="{FD5B7130-4AA4-4E21-8833-14C3D54466B2}" destId="{FB6BE23B-C9D9-4296-9734-D43C03528FEA}" srcOrd="0" destOrd="0" presId="urn:microsoft.com/office/officeart/2005/8/layout/arrow2"/>
    <dgm:cxn modelId="{CEDE7828-5E67-4BE8-AC4C-6947513757B5}" srcId="{7F8234C2-CD73-41FD-8F93-C05DAEDCBFEB}" destId="{6A53B989-F6C0-4F2C-9A18-550259D31B21}" srcOrd="4" destOrd="0" parTransId="{D71D0584-0E96-4A75-843B-7DAFA2AA0CD6}" sibTransId="{5CFD567C-14F4-4065-88C8-7380A45FB776}"/>
    <dgm:cxn modelId="{BA24CF2D-408A-4A58-92FF-AAB5EE5D8116}" srcId="{7F8234C2-CD73-41FD-8F93-C05DAEDCBFEB}" destId="{A51B99FC-FA99-4B8A-8B00-3530F0DB5BFC}" srcOrd="1" destOrd="0" parTransId="{AD5949EC-7A10-4ED6-BC7A-8958776FF43F}" sibTransId="{BD9F9B45-D6EC-4ADA-B070-B31206047CEE}"/>
    <dgm:cxn modelId="{549BD433-D1D0-49AF-A420-CA5CFE76D04B}" type="presOf" srcId="{6A53B989-F6C0-4F2C-9A18-550259D31B21}" destId="{11B871B1-C105-40CF-9281-EBAFD26E184E}" srcOrd="0" destOrd="0" presId="urn:microsoft.com/office/officeart/2005/8/layout/arrow2"/>
    <dgm:cxn modelId="{3478587F-F198-48E3-8776-A226E5AD0631}" type="presOf" srcId="{6544D79F-72EA-4574-9E92-8D6E05B4BD1D}" destId="{422E026C-B2B1-4993-95E2-A71DEAF244FC}" srcOrd="0" destOrd="0" presId="urn:microsoft.com/office/officeart/2005/8/layout/arrow2"/>
    <dgm:cxn modelId="{5DDA9D8C-0D5B-4476-A8CA-FED3888742E5}" type="presOf" srcId="{352F77A9-9E25-45C7-A506-69BCDDA4F24D}" destId="{D4664166-976B-4938-86F4-D971759A617D}" srcOrd="0" destOrd="0" presId="urn:microsoft.com/office/officeart/2005/8/layout/arrow2"/>
    <dgm:cxn modelId="{FCC25E9C-E8E2-4C55-AD92-B2EC63B9CC07}" srcId="{7F8234C2-CD73-41FD-8F93-C05DAEDCBFEB}" destId="{6544D79F-72EA-4574-9E92-8D6E05B4BD1D}" srcOrd="2" destOrd="0" parTransId="{02C5BB3C-4BEB-402A-B4DE-0F6C43BC3BBA}" sibTransId="{CE925841-D991-411A-9B89-05B02157D00A}"/>
    <dgm:cxn modelId="{F84B469F-F758-49A2-95BB-867D84BCBF3D}" srcId="{7F8234C2-CD73-41FD-8F93-C05DAEDCBFEB}" destId="{352F77A9-9E25-45C7-A506-69BCDDA4F24D}" srcOrd="3" destOrd="0" parTransId="{9147F508-7375-4690-8DCB-733B0B08F038}" sibTransId="{8967F4C4-40B6-4457-B456-B73DD2B8100D}"/>
    <dgm:cxn modelId="{999FD7B2-4F89-483A-B5C2-C1AE538850E3}" type="presOf" srcId="{A51B99FC-FA99-4B8A-8B00-3530F0DB5BFC}" destId="{AACF5865-11FE-44E1-BCD6-A1942CB9551B}" srcOrd="0" destOrd="0" presId="urn:microsoft.com/office/officeart/2005/8/layout/arrow2"/>
    <dgm:cxn modelId="{DDB69FB6-81B6-4E43-B284-46D0F506771D}" srcId="{7F8234C2-CD73-41FD-8F93-C05DAEDCBFEB}" destId="{FD5B7130-4AA4-4E21-8833-14C3D54466B2}" srcOrd="0" destOrd="0" parTransId="{24E6F89D-1EB7-4E90-979F-382CD19CC78D}" sibTransId="{78569684-572C-4F53-86F2-5FB06F54E8D5}"/>
    <dgm:cxn modelId="{9CB244DF-3E8B-4648-85E3-F8E487012790}" type="presOf" srcId="{7F8234C2-CD73-41FD-8F93-C05DAEDCBFEB}" destId="{5CE90D56-39C5-4838-B4F4-6CBA9CDF9096}" srcOrd="0" destOrd="0" presId="urn:microsoft.com/office/officeart/2005/8/layout/arrow2"/>
    <dgm:cxn modelId="{F0EAEC4B-BCD5-48B8-A234-1C9231D97BC7}" type="presParOf" srcId="{5CE90D56-39C5-4838-B4F4-6CBA9CDF9096}" destId="{4AA90301-27B8-43AB-9A48-9B1BE4FF47DD}" srcOrd="0" destOrd="0" presId="urn:microsoft.com/office/officeart/2005/8/layout/arrow2"/>
    <dgm:cxn modelId="{7B653E25-5398-4F43-A8A7-80D936C61682}" type="presParOf" srcId="{5CE90D56-39C5-4838-B4F4-6CBA9CDF9096}" destId="{D48A0AE3-2385-4ABE-ABAB-A495E66E9576}" srcOrd="1" destOrd="0" presId="urn:microsoft.com/office/officeart/2005/8/layout/arrow2"/>
    <dgm:cxn modelId="{7923CCEE-73F5-4C28-ACF7-166E740A79B5}" type="presParOf" srcId="{D48A0AE3-2385-4ABE-ABAB-A495E66E9576}" destId="{C124BDEB-B31D-4B4B-86F0-D86CB865415F}" srcOrd="0" destOrd="0" presId="urn:microsoft.com/office/officeart/2005/8/layout/arrow2"/>
    <dgm:cxn modelId="{EC8E223E-296A-49F5-ADD7-1C45AEE2EB6E}" type="presParOf" srcId="{D48A0AE3-2385-4ABE-ABAB-A495E66E9576}" destId="{FB6BE23B-C9D9-4296-9734-D43C03528FEA}" srcOrd="1" destOrd="0" presId="urn:microsoft.com/office/officeart/2005/8/layout/arrow2"/>
    <dgm:cxn modelId="{9C8A370E-D356-48B9-B75C-862CE4846236}" type="presParOf" srcId="{D48A0AE3-2385-4ABE-ABAB-A495E66E9576}" destId="{68137A34-35A1-4A63-AB8E-C8381D7AE837}" srcOrd="2" destOrd="0" presId="urn:microsoft.com/office/officeart/2005/8/layout/arrow2"/>
    <dgm:cxn modelId="{9C34CD44-65E3-4DA0-9893-E7969FB6D5A8}" type="presParOf" srcId="{D48A0AE3-2385-4ABE-ABAB-A495E66E9576}" destId="{AACF5865-11FE-44E1-BCD6-A1942CB9551B}" srcOrd="3" destOrd="0" presId="urn:microsoft.com/office/officeart/2005/8/layout/arrow2"/>
    <dgm:cxn modelId="{97759EA6-BD4A-40E3-B857-F72855356BA3}" type="presParOf" srcId="{D48A0AE3-2385-4ABE-ABAB-A495E66E9576}" destId="{E6D2135D-981D-41D0-B3B3-A861F82B82DE}" srcOrd="4" destOrd="0" presId="urn:microsoft.com/office/officeart/2005/8/layout/arrow2"/>
    <dgm:cxn modelId="{2EC974C4-A149-479F-9DC8-BE8071D5BE29}" type="presParOf" srcId="{D48A0AE3-2385-4ABE-ABAB-A495E66E9576}" destId="{422E026C-B2B1-4993-95E2-A71DEAF244FC}" srcOrd="5" destOrd="0" presId="urn:microsoft.com/office/officeart/2005/8/layout/arrow2"/>
    <dgm:cxn modelId="{881DE3FE-C7CE-46C3-991D-13A94058E304}" type="presParOf" srcId="{D48A0AE3-2385-4ABE-ABAB-A495E66E9576}" destId="{4DDE920D-D4BE-42D8-8986-F6DC85633A93}" srcOrd="6" destOrd="0" presId="urn:microsoft.com/office/officeart/2005/8/layout/arrow2"/>
    <dgm:cxn modelId="{FED1FCC1-F2CC-4C94-8663-589E5D57CA94}" type="presParOf" srcId="{D48A0AE3-2385-4ABE-ABAB-A495E66E9576}" destId="{D4664166-976B-4938-86F4-D971759A617D}" srcOrd="7" destOrd="0" presId="urn:microsoft.com/office/officeart/2005/8/layout/arrow2"/>
    <dgm:cxn modelId="{FE56A8C4-978A-4568-A53E-0E95C3F1AC85}" type="presParOf" srcId="{D48A0AE3-2385-4ABE-ABAB-A495E66E9576}" destId="{3550FC86-F7CB-4296-9522-5318F5DA6B50}" srcOrd="8" destOrd="0" presId="urn:microsoft.com/office/officeart/2005/8/layout/arrow2"/>
    <dgm:cxn modelId="{38E1DE1C-DE5E-42D7-94F1-327AD4F32FE8}" type="presParOf" srcId="{D48A0AE3-2385-4ABE-ABAB-A495E66E9576}" destId="{11B871B1-C105-40CF-9281-EBAFD26E184E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A90301-27B8-43AB-9A48-9B1BE4FF47DD}">
      <dsp:nvSpPr>
        <dsp:cNvPr id="0" name=""/>
        <dsp:cNvSpPr/>
      </dsp:nvSpPr>
      <dsp:spPr>
        <a:xfrm>
          <a:off x="464617" y="4"/>
          <a:ext cx="4144479" cy="2590299"/>
        </a:xfrm>
        <a:prstGeom prst="swooshArrow">
          <a:avLst>
            <a:gd name="adj1" fmla="val 25000"/>
            <a:gd name="adj2" fmla="val 25000"/>
          </a:avLst>
        </a:prstGeom>
        <a:gradFill flip="none" rotWithShape="0">
          <a:gsLst>
            <a:gs pos="0">
              <a:schemeClr val="accent1">
                <a:tint val="40000"/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accent1">
                <a:tint val="40000"/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1890000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24BDEB-B31D-4B4B-86F0-D86CB865415F}">
      <dsp:nvSpPr>
        <dsp:cNvPr id="0" name=""/>
        <dsp:cNvSpPr/>
      </dsp:nvSpPr>
      <dsp:spPr>
        <a:xfrm>
          <a:off x="734725" y="2083588"/>
          <a:ext cx="95323" cy="9532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6BE23B-C9D9-4296-9734-D43C03528FEA}">
      <dsp:nvSpPr>
        <dsp:cNvPr id="0" name=""/>
        <dsp:cNvSpPr/>
      </dsp:nvSpPr>
      <dsp:spPr>
        <a:xfrm>
          <a:off x="762233" y="2236757"/>
          <a:ext cx="3313183" cy="3166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510" tIns="0" rIns="0" bIns="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600" kern="1200" dirty="0">
              <a:solidFill>
                <a:schemeClr val="bg1"/>
              </a:solidFill>
            </a:rPr>
            <a:t>Solar </a:t>
          </a:r>
          <a:r>
            <a:rPr lang="cs-CZ" sz="1600" kern="1200" dirty="0" err="1">
              <a:solidFill>
                <a:schemeClr val="bg1"/>
              </a:solidFill>
            </a:rPr>
            <a:t>Orbiter</a:t>
          </a:r>
          <a:r>
            <a:rPr lang="cs-CZ" sz="1600" kern="1200" dirty="0">
              <a:solidFill>
                <a:schemeClr val="bg1"/>
              </a:solidFill>
            </a:rPr>
            <a:t> </a:t>
          </a:r>
          <a:r>
            <a:rPr lang="en-US" sz="1600" kern="1200" dirty="0">
              <a:solidFill>
                <a:schemeClr val="bg1"/>
              </a:solidFill>
            </a:rPr>
            <a:t> – </a:t>
          </a:r>
          <a:r>
            <a:rPr lang="cs-CZ" sz="1600" kern="1200" dirty="0">
              <a:solidFill>
                <a:schemeClr val="bg1"/>
              </a:solidFill>
            </a:rPr>
            <a:t>úspěšný start 10.2.2020</a:t>
          </a:r>
        </a:p>
      </dsp:txBody>
      <dsp:txXfrm>
        <a:off x="762233" y="2236757"/>
        <a:ext cx="3313183" cy="316648"/>
      </dsp:txXfrm>
    </dsp:sp>
    <dsp:sp modelId="{68137A34-35A1-4A63-AB8E-C8381D7AE837}">
      <dsp:nvSpPr>
        <dsp:cNvPr id="0" name=""/>
        <dsp:cNvSpPr/>
      </dsp:nvSpPr>
      <dsp:spPr>
        <a:xfrm>
          <a:off x="1111969" y="1653858"/>
          <a:ext cx="149201" cy="14920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CF5865-11FE-44E1-BCD6-A1942CB9551B}">
      <dsp:nvSpPr>
        <dsp:cNvPr id="0" name=""/>
        <dsp:cNvSpPr/>
      </dsp:nvSpPr>
      <dsp:spPr>
        <a:xfrm>
          <a:off x="1172196" y="1900650"/>
          <a:ext cx="1797446" cy="2722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9059" tIns="0" rIns="0" bIns="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bg1"/>
              </a:solidFill>
            </a:rPr>
            <a:t>*202</a:t>
          </a:r>
          <a:r>
            <a:rPr lang="cs-CZ" sz="1400" kern="1200" dirty="0">
              <a:solidFill>
                <a:schemeClr val="bg1"/>
              </a:solidFill>
            </a:rPr>
            <a:t>2: </a:t>
          </a:r>
          <a:r>
            <a:rPr lang="en-US" sz="1400" kern="1200" dirty="0">
              <a:solidFill>
                <a:schemeClr val="bg1"/>
              </a:solidFill>
            </a:rPr>
            <a:t>ExoMars</a:t>
          </a:r>
          <a:r>
            <a:rPr lang="cs-CZ" sz="1400" kern="1200" dirty="0">
              <a:solidFill>
                <a:schemeClr val="bg1"/>
              </a:solidFill>
            </a:rPr>
            <a:t>, JUICE</a:t>
          </a:r>
        </a:p>
      </dsp:txBody>
      <dsp:txXfrm>
        <a:off x="1172196" y="1900650"/>
        <a:ext cx="1797446" cy="272299"/>
      </dsp:txXfrm>
    </dsp:sp>
    <dsp:sp modelId="{E6D2135D-981D-41D0-B3B3-A861F82B82DE}">
      <dsp:nvSpPr>
        <dsp:cNvPr id="0" name=""/>
        <dsp:cNvSpPr/>
      </dsp:nvSpPr>
      <dsp:spPr>
        <a:xfrm>
          <a:off x="1574921" y="1260381"/>
          <a:ext cx="198934" cy="19893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2E026C-B2B1-4993-95E2-A71DEAF244FC}">
      <dsp:nvSpPr>
        <dsp:cNvPr id="0" name=""/>
        <dsp:cNvSpPr/>
      </dsp:nvSpPr>
      <dsp:spPr>
        <a:xfrm>
          <a:off x="1578511" y="1568506"/>
          <a:ext cx="1815753" cy="3299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5412" tIns="0" rIns="0" bIns="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bg1"/>
              </a:solidFill>
            </a:rPr>
            <a:t>*202</a:t>
          </a:r>
          <a:r>
            <a:rPr lang="cs-CZ" sz="1400" kern="1200" dirty="0">
              <a:solidFill>
                <a:schemeClr val="bg1"/>
              </a:solidFill>
            </a:rPr>
            <a:t>6: PLATO, ARIEL</a:t>
          </a:r>
        </a:p>
      </dsp:txBody>
      <dsp:txXfrm>
        <a:off x="1578511" y="1568506"/>
        <a:ext cx="1815753" cy="329989"/>
      </dsp:txXfrm>
    </dsp:sp>
    <dsp:sp modelId="{4DDE920D-D4BE-42D8-8986-F6DC85633A93}">
      <dsp:nvSpPr>
        <dsp:cNvPr id="0" name=""/>
        <dsp:cNvSpPr/>
      </dsp:nvSpPr>
      <dsp:spPr>
        <a:xfrm>
          <a:off x="2363527" y="860460"/>
          <a:ext cx="256957" cy="25695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664166-976B-4938-86F4-D971759A617D}">
      <dsp:nvSpPr>
        <dsp:cNvPr id="0" name=""/>
        <dsp:cNvSpPr/>
      </dsp:nvSpPr>
      <dsp:spPr>
        <a:xfrm>
          <a:off x="2663471" y="1169130"/>
          <a:ext cx="830868" cy="2901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6157" tIns="0" rIns="0" bIns="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bg1"/>
              </a:solidFill>
            </a:rPr>
            <a:t>*2031</a:t>
          </a:r>
          <a:r>
            <a:rPr lang="cs-CZ" sz="1400" kern="1200" dirty="0">
              <a:solidFill>
                <a:schemeClr val="bg1"/>
              </a:solidFill>
            </a:rPr>
            <a:t> </a:t>
          </a:r>
          <a:r>
            <a:rPr lang="en-US" sz="1400" kern="1200" dirty="0">
              <a:solidFill>
                <a:schemeClr val="bg1"/>
              </a:solidFill>
            </a:rPr>
            <a:t>ATHENA</a:t>
          </a:r>
          <a:endParaRPr lang="cs-CZ" sz="1400" kern="1200" dirty="0">
            <a:solidFill>
              <a:schemeClr val="bg1"/>
            </a:solidFill>
          </a:endParaRPr>
        </a:p>
      </dsp:txBody>
      <dsp:txXfrm>
        <a:off x="2663471" y="1169130"/>
        <a:ext cx="830868" cy="290193"/>
      </dsp:txXfrm>
    </dsp:sp>
    <dsp:sp modelId="{3550FC86-F7CB-4296-9522-5318F5DA6B50}">
      <dsp:nvSpPr>
        <dsp:cNvPr id="0" name=""/>
        <dsp:cNvSpPr/>
      </dsp:nvSpPr>
      <dsp:spPr>
        <a:xfrm>
          <a:off x="3205006" y="587670"/>
          <a:ext cx="327413" cy="32741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B871B1-C105-40CF-9281-EBAFD26E184E}">
      <dsp:nvSpPr>
        <dsp:cNvPr id="0" name=""/>
        <dsp:cNvSpPr/>
      </dsp:nvSpPr>
      <dsp:spPr>
        <a:xfrm>
          <a:off x="3352333" y="1051365"/>
          <a:ext cx="828895" cy="4079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3490" tIns="0" rIns="0" bIns="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bg1"/>
              </a:solidFill>
            </a:rPr>
            <a:t>*2034</a:t>
          </a:r>
          <a:r>
            <a:rPr lang="cs-CZ" sz="1400" kern="1200" dirty="0">
              <a:solidFill>
                <a:schemeClr val="bg1"/>
              </a:solidFill>
            </a:rPr>
            <a:t> </a:t>
          </a:r>
          <a:r>
            <a:rPr lang="en-US" sz="1400" kern="1200" dirty="0">
              <a:solidFill>
                <a:schemeClr val="bg1"/>
              </a:solidFill>
            </a:rPr>
            <a:t>LISA</a:t>
          </a:r>
          <a:endParaRPr lang="cs-CZ" sz="1400" kern="1200" dirty="0">
            <a:solidFill>
              <a:schemeClr val="bg1"/>
            </a:solidFill>
          </a:endParaRPr>
        </a:p>
      </dsp:txBody>
      <dsp:txXfrm>
        <a:off x="3352333" y="1051365"/>
        <a:ext cx="828895" cy="4079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A9C1EB-A99A-4533-B96B-8E5F5A04E062}" type="datetimeFigureOut">
              <a:rPr lang="cs-CZ"/>
              <a:t>23.04.2021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DC1FE2-0755-4605-A2BA-BB0AC1205815}" type="slidenum">
              <a:rPr lang="cs-CZ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92721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/>
          <p:cNvSpPr txBox="1">
            <a:spLocks noGrp="1" noChangeArrowheads="1"/>
          </p:cNvSpPr>
          <p:nvPr/>
        </p:nvSpPr>
        <p:spPr bwMode="auto">
          <a:xfrm>
            <a:off x="3844127" y="8617023"/>
            <a:ext cx="2941885" cy="4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77E85C4-5A74-4CF6-8C1E-3EFD923ED234}" type="slidenum">
              <a:rPr lang="cs-CZ" altLang="cs-CZ" sz="1200"/>
              <a:pPr algn="r"/>
              <a:t>1</a:t>
            </a:fld>
            <a:endParaRPr lang="cs-CZ" altLang="cs-CZ" sz="1200" dirty="0"/>
          </a:p>
        </p:txBody>
      </p:sp>
      <p:sp>
        <p:nvSpPr>
          <p:cNvPr id="34818" name="Rectangle 7"/>
          <p:cNvSpPr txBox="1">
            <a:spLocks noGrp="1" noChangeArrowheads="1"/>
          </p:cNvSpPr>
          <p:nvPr/>
        </p:nvSpPr>
        <p:spPr bwMode="auto">
          <a:xfrm>
            <a:off x="3844127" y="8617023"/>
            <a:ext cx="2941885" cy="4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4C03B76-3499-42B3-BB20-ABA9BA0081FA}" type="slidenum">
              <a:rPr lang="cs-CZ" altLang="cs-CZ" sz="1200"/>
              <a:pPr algn="r"/>
              <a:t>1</a:t>
            </a:fld>
            <a:endParaRPr lang="cs-CZ" altLang="cs-CZ" sz="1200" dirty="0"/>
          </a:p>
        </p:txBody>
      </p:sp>
      <p:sp>
        <p:nvSpPr>
          <p:cNvPr id="34819" name="Rectangle 7"/>
          <p:cNvSpPr txBox="1">
            <a:spLocks noGrp="1" noChangeArrowheads="1"/>
          </p:cNvSpPr>
          <p:nvPr/>
        </p:nvSpPr>
        <p:spPr bwMode="auto">
          <a:xfrm>
            <a:off x="3844127" y="8617023"/>
            <a:ext cx="2941885" cy="4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348EBD2-7019-416F-A4DE-009AD749B271}" type="slidenum">
              <a:rPr lang="cs-CZ" altLang="cs-CZ" sz="1200"/>
              <a:pPr algn="r"/>
              <a:t>1</a:t>
            </a:fld>
            <a:endParaRPr lang="cs-CZ" altLang="cs-CZ" sz="1200" dirty="0"/>
          </a:p>
        </p:txBody>
      </p:sp>
      <p:sp>
        <p:nvSpPr>
          <p:cNvPr id="34820" name="Rectangle 7"/>
          <p:cNvSpPr txBox="1">
            <a:spLocks noGrp="1" noChangeArrowheads="1"/>
          </p:cNvSpPr>
          <p:nvPr/>
        </p:nvSpPr>
        <p:spPr bwMode="auto">
          <a:xfrm>
            <a:off x="3844127" y="8617023"/>
            <a:ext cx="2941885" cy="4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D46FBD5-DEC7-48F3-B7CB-FF3BF6B79785}" type="slidenum">
              <a:rPr lang="cs-CZ" altLang="cs-CZ" sz="1200"/>
              <a:pPr algn="r"/>
              <a:t>1</a:t>
            </a:fld>
            <a:endParaRPr lang="cs-CZ" altLang="cs-CZ" sz="1200" dirty="0"/>
          </a:p>
        </p:txBody>
      </p:sp>
      <p:sp>
        <p:nvSpPr>
          <p:cNvPr id="34821" name="Rectangle 7"/>
          <p:cNvSpPr txBox="1">
            <a:spLocks noGrp="1" noChangeArrowheads="1"/>
          </p:cNvSpPr>
          <p:nvPr/>
        </p:nvSpPr>
        <p:spPr bwMode="auto">
          <a:xfrm>
            <a:off x="3844127" y="8617023"/>
            <a:ext cx="2941885" cy="4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2490" tIns="31245" rIns="62490" bIns="31245" anchor="b"/>
          <a:lstStyle/>
          <a:p>
            <a:pPr algn="r" defTabSz="625475"/>
            <a:fld id="{5688666E-B8F2-4AB1-9894-D1EE38267912}" type="slidenum">
              <a:rPr lang="cs-CZ" altLang="cs-CZ" sz="800"/>
              <a:pPr algn="r" defTabSz="625475"/>
              <a:t>1</a:t>
            </a:fld>
            <a:endParaRPr lang="cs-CZ" altLang="cs-CZ" sz="800" dirty="0"/>
          </a:p>
        </p:txBody>
      </p:sp>
      <p:sp>
        <p:nvSpPr>
          <p:cNvPr id="348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62490" tIns="31245" rIns="62490" bIns="31245"/>
          <a:lstStyle/>
          <a:p>
            <a:pPr marL="2057400" lvl="4" indent="-228600" eaLnBrk="1" hangingPunct="1"/>
            <a:endParaRPr lang="en-US" altLang="cs-CZ" sz="1600" dirty="0"/>
          </a:p>
        </p:txBody>
      </p:sp>
    </p:spTree>
    <p:extLst>
      <p:ext uri="{BB962C8B-B14F-4D97-AF65-F5344CB8AC3E}">
        <p14:creationId xmlns:p14="http://schemas.microsoft.com/office/powerpoint/2010/main" val="1240503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/>
          <p:cNvSpPr txBox="1">
            <a:spLocks noGrp="1" noChangeArrowheads="1"/>
          </p:cNvSpPr>
          <p:nvPr/>
        </p:nvSpPr>
        <p:spPr bwMode="auto">
          <a:xfrm>
            <a:off x="3844127" y="8617023"/>
            <a:ext cx="2941885" cy="4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77E85C4-5A74-4CF6-8C1E-3EFD923ED234}" type="slidenum">
              <a:rPr lang="cs-CZ" altLang="cs-CZ" sz="1200"/>
              <a:pPr algn="r"/>
              <a:t>2</a:t>
            </a:fld>
            <a:endParaRPr lang="cs-CZ" altLang="cs-CZ" sz="1200" dirty="0"/>
          </a:p>
        </p:txBody>
      </p:sp>
      <p:sp>
        <p:nvSpPr>
          <p:cNvPr id="34818" name="Rectangle 7"/>
          <p:cNvSpPr txBox="1">
            <a:spLocks noGrp="1" noChangeArrowheads="1"/>
          </p:cNvSpPr>
          <p:nvPr/>
        </p:nvSpPr>
        <p:spPr bwMode="auto">
          <a:xfrm>
            <a:off x="3844127" y="8617023"/>
            <a:ext cx="2941885" cy="4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4C03B76-3499-42B3-BB20-ABA9BA0081FA}" type="slidenum">
              <a:rPr lang="cs-CZ" altLang="cs-CZ" sz="1200"/>
              <a:pPr algn="r"/>
              <a:t>2</a:t>
            </a:fld>
            <a:endParaRPr lang="cs-CZ" altLang="cs-CZ" sz="1200" dirty="0"/>
          </a:p>
        </p:txBody>
      </p:sp>
      <p:sp>
        <p:nvSpPr>
          <p:cNvPr id="34819" name="Rectangle 7"/>
          <p:cNvSpPr txBox="1">
            <a:spLocks noGrp="1" noChangeArrowheads="1"/>
          </p:cNvSpPr>
          <p:nvPr/>
        </p:nvSpPr>
        <p:spPr bwMode="auto">
          <a:xfrm>
            <a:off x="3844127" y="8617023"/>
            <a:ext cx="2941885" cy="4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348EBD2-7019-416F-A4DE-009AD749B271}" type="slidenum">
              <a:rPr lang="cs-CZ" altLang="cs-CZ" sz="1200"/>
              <a:pPr algn="r"/>
              <a:t>2</a:t>
            </a:fld>
            <a:endParaRPr lang="cs-CZ" altLang="cs-CZ" sz="1200" dirty="0"/>
          </a:p>
        </p:txBody>
      </p:sp>
      <p:sp>
        <p:nvSpPr>
          <p:cNvPr id="34820" name="Rectangle 7"/>
          <p:cNvSpPr txBox="1">
            <a:spLocks noGrp="1" noChangeArrowheads="1"/>
          </p:cNvSpPr>
          <p:nvPr/>
        </p:nvSpPr>
        <p:spPr bwMode="auto">
          <a:xfrm>
            <a:off x="3844127" y="8617023"/>
            <a:ext cx="2941885" cy="4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D46FBD5-DEC7-48F3-B7CB-FF3BF6B79785}" type="slidenum">
              <a:rPr lang="cs-CZ" altLang="cs-CZ" sz="1200"/>
              <a:pPr algn="r"/>
              <a:t>2</a:t>
            </a:fld>
            <a:endParaRPr lang="cs-CZ" altLang="cs-CZ" sz="1200" dirty="0"/>
          </a:p>
        </p:txBody>
      </p:sp>
      <p:sp>
        <p:nvSpPr>
          <p:cNvPr id="34821" name="Rectangle 7"/>
          <p:cNvSpPr txBox="1">
            <a:spLocks noGrp="1" noChangeArrowheads="1"/>
          </p:cNvSpPr>
          <p:nvPr/>
        </p:nvSpPr>
        <p:spPr bwMode="auto">
          <a:xfrm>
            <a:off x="3844127" y="8617023"/>
            <a:ext cx="2941885" cy="4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2490" tIns="31245" rIns="62490" bIns="31245" anchor="b"/>
          <a:lstStyle/>
          <a:p>
            <a:pPr algn="r" defTabSz="625475"/>
            <a:fld id="{5688666E-B8F2-4AB1-9894-D1EE38267912}" type="slidenum">
              <a:rPr lang="cs-CZ" altLang="cs-CZ" sz="800"/>
              <a:pPr algn="r" defTabSz="625475"/>
              <a:t>2</a:t>
            </a:fld>
            <a:endParaRPr lang="cs-CZ" altLang="cs-CZ" sz="800" dirty="0"/>
          </a:p>
        </p:txBody>
      </p:sp>
      <p:sp>
        <p:nvSpPr>
          <p:cNvPr id="348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62490" tIns="31245" rIns="62490" bIns="31245"/>
          <a:lstStyle/>
          <a:p>
            <a:pPr marL="2057400" lvl="4" indent="-228600" eaLnBrk="1" hangingPunct="1"/>
            <a:endParaRPr lang="en-US" altLang="cs-CZ" sz="1600" dirty="0"/>
          </a:p>
        </p:txBody>
      </p:sp>
    </p:spTree>
    <p:extLst>
      <p:ext uri="{BB962C8B-B14F-4D97-AF65-F5344CB8AC3E}">
        <p14:creationId xmlns:p14="http://schemas.microsoft.com/office/powerpoint/2010/main" val="12405033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/>
          <p:cNvSpPr txBox="1">
            <a:spLocks noGrp="1" noChangeArrowheads="1"/>
          </p:cNvSpPr>
          <p:nvPr/>
        </p:nvSpPr>
        <p:spPr bwMode="auto">
          <a:xfrm>
            <a:off x="3844127" y="8617023"/>
            <a:ext cx="2941885" cy="4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77E85C4-5A74-4CF6-8C1E-3EFD923ED234}" type="slidenum">
              <a:rPr lang="cs-CZ" altLang="cs-CZ" sz="1200"/>
              <a:pPr algn="r"/>
              <a:t>3</a:t>
            </a:fld>
            <a:endParaRPr lang="cs-CZ" altLang="cs-CZ" sz="1200" dirty="0"/>
          </a:p>
        </p:txBody>
      </p:sp>
      <p:sp>
        <p:nvSpPr>
          <p:cNvPr id="34818" name="Rectangle 7"/>
          <p:cNvSpPr txBox="1">
            <a:spLocks noGrp="1" noChangeArrowheads="1"/>
          </p:cNvSpPr>
          <p:nvPr/>
        </p:nvSpPr>
        <p:spPr bwMode="auto">
          <a:xfrm>
            <a:off x="3844127" y="8617023"/>
            <a:ext cx="2941885" cy="4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4C03B76-3499-42B3-BB20-ABA9BA0081FA}" type="slidenum">
              <a:rPr lang="cs-CZ" altLang="cs-CZ" sz="1200"/>
              <a:pPr algn="r"/>
              <a:t>3</a:t>
            </a:fld>
            <a:endParaRPr lang="cs-CZ" altLang="cs-CZ" sz="1200" dirty="0"/>
          </a:p>
        </p:txBody>
      </p:sp>
      <p:sp>
        <p:nvSpPr>
          <p:cNvPr id="34819" name="Rectangle 7"/>
          <p:cNvSpPr txBox="1">
            <a:spLocks noGrp="1" noChangeArrowheads="1"/>
          </p:cNvSpPr>
          <p:nvPr/>
        </p:nvSpPr>
        <p:spPr bwMode="auto">
          <a:xfrm>
            <a:off x="3844127" y="8617023"/>
            <a:ext cx="2941885" cy="4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348EBD2-7019-416F-A4DE-009AD749B271}" type="slidenum">
              <a:rPr lang="cs-CZ" altLang="cs-CZ" sz="1200"/>
              <a:pPr algn="r"/>
              <a:t>3</a:t>
            </a:fld>
            <a:endParaRPr lang="cs-CZ" altLang="cs-CZ" sz="1200" dirty="0"/>
          </a:p>
        </p:txBody>
      </p:sp>
      <p:sp>
        <p:nvSpPr>
          <p:cNvPr id="34820" name="Rectangle 7"/>
          <p:cNvSpPr txBox="1">
            <a:spLocks noGrp="1" noChangeArrowheads="1"/>
          </p:cNvSpPr>
          <p:nvPr/>
        </p:nvSpPr>
        <p:spPr bwMode="auto">
          <a:xfrm>
            <a:off x="3844127" y="8617023"/>
            <a:ext cx="2941885" cy="4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D46FBD5-DEC7-48F3-B7CB-FF3BF6B79785}" type="slidenum">
              <a:rPr lang="cs-CZ" altLang="cs-CZ" sz="1200"/>
              <a:pPr algn="r"/>
              <a:t>3</a:t>
            </a:fld>
            <a:endParaRPr lang="cs-CZ" altLang="cs-CZ" sz="1200" dirty="0"/>
          </a:p>
        </p:txBody>
      </p:sp>
      <p:sp>
        <p:nvSpPr>
          <p:cNvPr id="34821" name="Rectangle 7"/>
          <p:cNvSpPr txBox="1">
            <a:spLocks noGrp="1" noChangeArrowheads="1"/>
          </p:cNvSpPr>
          <p:nvPr/>
        </p:nvSpPr>
        <p:spPr bwMode="auto">
          <a:xfrm>
            <a:off x="3844127" y="8617023"/>
            <a:ext cx="2941885" cy="4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2490" tIns="31245" rIns="62490" bIns="31245" anchor="b"/>
          <a:lstStyle/>
          <a:p>
            <a:pPr algn="r" defTabSz="625475"/>
            <a:fld id="{5688666E-B8F2-4AB1-9894-D1EE38267912}" type="slidenum">
              <a:rPr lang="cs-CZ" altLang="cs-CZ" sz="800"/>
              <a:pPr algn="r" defTabSz="625475"/>
              <a:t>3</a:t>
            </a:fld>
            <a:endParaRPr lang="cs-CZ" altLang="cs-CZ" sz="800" dirty="0"/>
          </a:p>
        </p:txBody>
      </p:sp>
      <p:sp>
        <p:nvSpPr>
          <p:cNvPr id="348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62490" tIns="31245" rIns="62490" bIns="31245"/>
          <a:lstStyle/>
          <a:p>
            <a:pPr marL="2057400" lvl="4" indent="-228600" eaLnBrk="1" hangingPunct="1"/>
            <a:endParaRPr lang="en-US" altLang="cs-CZ" sz="1600" dirty="0"/>
          </a:p>
        </p:txBody>
      </p:sp>
    </p:spTree>
    <p:extLst>
      <p:ext uri="{BB962C8B-B14F-4D97-AF65-F5344CB8AC3E}">
        <p14:creationId xmlns:p14="http://schemas.microsoft.com/office/powerpoint/2010/main" val="23136594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/>
          <p:cNvSpPr txBox="1">
            <a:spLocks noGrp="1" noChangeArrowheads="1"/>
          </p:cNvSpPr>
          <p:nvPr/>
        </p:nvSpPr>
        <p:spPr bwMode="auto">
          <a:xfrm>
            <a:off x="3844127" y="8617023"/>
            <a:ext cx="2941885" cy="4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77E85C4-5A74-4CF6-8C1E-3EFD923ED234}" type="slidenum">
              <a:rPr lang="cs-CZ" altLang="cs-CZ" sz="1200"/>
              <a:pPr algn="r"/>
              <a:t>4</a:t>
            </a:fld>
            <a:endParaRPr lang="cs-CZ" altLang="cs-CZ" sz="1200" dirty="0"/>
          </a:p>
        </p:txBody>
      </p:sp>
      <p:sp>
        <p:nvSpPr>
          <p:cNvPr id="34818" name="Rectangle 7"/>
          <p:cNvSpPr txBox="1">
            <a:spLocks noGrp="1" noChangeArrowheads="1"/>
          </p:cNvSpPr>
          <p:nvPr/>
        </p:nvSpPr>
        <p:spPr bwMode="auto">
          <a:xfrm>
            <a:off x="3844127" y="8617023"/>
            <a:ext cx="2941885" cy="4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4C03B76-3499-42B3-BB20-ABA9BA0081FA}" type="slidenum">
              <a:rPr lang="cs-CZ" altLang="cs-CZ" sz="1200"/>
              <a:pPr algn="r"/>
              <a:t>4</a:t>
            </a:fld>
            <a:endParaRPr lang="cs-CZ" altLang="cs-CZ" sz="1200" dirty="0"/>
          </a:p>
        </p:txBody>
      </p:sp>
      <p:sp>
        <p:nvSpPr>
          <p:cNvPr id="34819" name="Rectangle 7"/>
          <p:cNvSpPr txBox="1">
            <a:spLocks noGrp="1" noChangeArrowheads="1"/>
          </p:cNvSpPr>
          <p:nvPr/>
        </p:nvSpPr>
        <p:spPr bwMode="auto">
          <a:xfrm>
            <a:off x="3844127" y="8617023"/>
            <a:ext cx="2941885" cy="4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348EBD2-7019-416F-A4DE-009AD749B271}" type="slidenum">
              <a:rPr lang="cs-CZ" altLang="cs-CZ" sz="1200"/>
              <a:pPr algn="r"/>
              <a:t>4</a:t>
            </a:fld>
            <a:endParaRPr lang="cs-CZ" altLang="cs-CZ" sz="1200" dirty="0"/>
          </a:p>
        </p:txBody>
      </p:sp>
      <p:sp>
        <p:nvSpPr>
          <p:cNvPr id="34820" name="Rectangle 7"/>
          <p:cNvSpPr txBox="1">
            <a:spLocks noGrp="1" noChangeArrowheads="1"/>
          </p:cNvSpPr>
          <p:nvPr/>
        </p:nvSpPr>
        <p:spPr bwMode="auto">
          <a:xfrm>
            <a:off x="3844127" y="8617023"/>
            <a:ext cx="2941885" cy="4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D46FBD5-DEC7-48F3-B7CB-FF3BF6B79785}" type="slidenum">
              <a:rPr lang="cs-CZ" altLang="cs-CZ" sz="1200"/>
              <a:pPr algn="r"/>
              <a:t>4</a:t>
            </a:fld>
            <a:endParaRPr lang="cs-CZ" altLang="cs-CZ" sz="1200" dirty="0"/>
          </a:p>
        </p:txBody>
      </p:sp>
      <p:sp>
        <p:nvSpPr>
          <p:cNvPr id="34821" name="Rectangle 7"/>
          <p:cNvSpPr txBox="1">
            <a:spLocks noGrp="1" noChangeArrowheads="1"/>
          </p:cNvSpPr>
          <p:nvPr/>
        </p:nvSpPr>
        <p:spPr bwMode="auto">
          <a:xfrm>
            <a:off x="3844127" y="8617023"/>
            <a:ext cx="2941885" cy="4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2490" tIns="31245" rIns="62490" bIns="31245" anchor="b"/>
          <a:lstStyle/>
          <a:p>
            <a:pPr algn="r" defTabSz="625475"/>
            <a:fld id="{5688666E-B8F2-4AB1-9894-D1EE38267912}" type="slidenum">
              <a:rPr lang="cs-CZ" altLang="cs-CZ" sz="800"/>
              <a:pPr algn="r" defTabSz="625475"/>
              <a:t>4</a:t>
            </a:fld>
            <a:endParaRPr lang="cs-CZ" altLang="cs-CZ" sz="800" dirty="0"/>
          </a:p>
        </p:txBody>
      </p:sp>
      <p:sp>
        <p:nvSpPr>
          <p:cNvPr id="348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62490" tIns="31245" rIns="62490" bIns="31245"/>
          <a:lstStyle/>
          <a:p>
            <a:pPr marL="2057400" lvl="4" indent="-228600" eaLnBrk="1" hangingPunct="1"/>
            <a:endParaRPr lang="en-US" altLang="cs-CZ" sz="1600" dirty="0"/>
          </a:p>
        </p:txBody>
      </p:sp>
    </p:spTree>
    <p:extLst>
      <p:ext uri="{BB962C8B-B14F-4D97-AF65-F5344CB8AC3E}">
        <p14:creationId xmlns:p14="http://schemas.microsoft.com/office/powerpoint/2010/main" val="40474593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/>
          <p:cNvSpPr txBox="1">
            <a:spLocks noGrp="1" noChangeArrowheads="1"/>
          </p:cNvSpPr>
          <p:nvPr/>
        </p:nvSpPr>
        <p:spPr bwMode="auto">
          <a:xfrm>
            <a:off x="3844127" y="8617023"/>
            <a:ext cx="2941885" cy="4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77E85C4-5A74-4CF6-8C1E-3EFD923ED234}" type="slidenum">
              <a:rPr lang="cs-CZ" altLang="cs-CZ" sz="1200"/>
              <a:pPr algn="r"/>
              <a:t>5</a:t>
            </a:fld>
            <a:endParaRPr lang="cs-CZ" altLang="cs-CZ" sz="1200" dirty="0"/>
          </a:p>
        </p:txBody>
      </p:sp>
      <p:sp>
        <p:nvSpPr>
          <p:cNvPr id="34818" name="Rectangle 7"/>
          <p:cNvSpPr txBox="1">
            <a:spLocks noGrp="1" noChangeArrowheads="1"/>
          </p:cNvSpPr>
          <p:nvPr/>
        </p:nvSpPr>
        <p:spPr bwMode="auto">
          <a:xfrm>
            <a:off x="3844127" y="8617023"/>
            <a:ext cx="2941885" cy="4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4C03B76-3499-42B3-BB20-ABA9BA0081FA}" type="slidenum">
              <a:rPr lang="cs-CZ" altLang="cs-CZ" sz="1200"/>
              <a:pPr algn="r"/>
              <a:t>5</a:t>
            </a:fld>
            <a:endParaRPr lang="cs-CZ" altLang="cs-CZ" sz="1200" dirty="0"/>
          </a:p>
        </p:txBody>
      </p:sp>
      <p:sp>
        <p:nvSpPr>
          <p:cNvPr id="34819" name="Rectangle 7"/>
          <p:cNvSpPr txBox="1">
            <a:spLocks noGrp="1" noChangeArrowheads="1"/>
          </p:cNvSpPr>
          <p:nvPr/>
        </p:nvSpPr>
        <p:spPr bwMode="auto">
          <a:xfrm>
            <a:off x="3844127" y="8617023"/>
            <a:ext cx="2941885" cy="4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348EBD2-7019-416F-A4DE-009AD749B271}" type="slidenum">
              <a:rPr lang="cs-CZ" altLang="cs-CZ" sz="1200"/>
              <a:pPr algn="r"/>
              <a:t>5</a:t>
            </a:fld>
            <a:endParaRPr lang="cs-CZ" altLang="cs-CZ" sz="1200" dirty="0"/>
          </a:p>
        </p:txBody>
      </p:sp>
      <p:sp>
        <p:nvSpPr>
          <p:cNvPr id="34820" name="Rectangle 7"/>
          <p:cNvSpPr txBox="1">
            <a:spLocks noGrp="1" noChangeArrowheads="1"/>
          </p:cNvSpPr>
          <p:nvPr/>
        </p:nvSpPr>
        <p:spPr bwMode="auto">
          <a:xfrm>
            <a:off x="3844127" y="8617023"/>
            <a:ext cx="2941885" cy="4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D46FBD5-DEC7-48F3-B7CB-FF3BF6B79785}" type="slidenum">
              <a:rPr lang="cs-CZ" altLang="cs-CZ" sz="1200"/>
              <a:pPr algn="r"/>
              <a:t>5</a:t>
            </a:fld>
            <a:endParaRPr lang="cs-CZ" altLang="cs-CZ" sz="1200" dirty="0"/>
          </a:p>
        </p:txBody>
      </p:sp>
      <p:sp>
        <p:nvSpPr>
          <p:cNvPr id="34821" name="Rectangle 7"/>
          <p:cNvSpPr txBox="1">
            <a:spLocks noGrp="1" noChangeArrowheads="1"/>
          </p:cNvSpPr>
          <p:nvPr/>
        </p:nvSpPr>
        <p:spPr bwMode="auto">
          <a:xfrm>
            <a:off x="3844127" y="8617023"/>
            <a:ext cx="2941885" cy="4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2490" tIns="31245" rIns="62490" bIns="31245" anchor="b"/>
          <a:lstStyle/>
          <a:p>
            <a:pPr algn="r" defTabSz="625475"/>
            <a:fld id="{5688666E-B8F2-4AB1-9894-D1EE38267912}" type="slidenum">
              <a:rPr lang="cs-CZ" altLang="cs-CZ" sz="800"/>
              <a:pPr algn="r" defTabSz="625475"/>
              <a:t>5</a:t>
            </a:fld>
            <a:endParaRPr lang="cs-CZ" altLang="cs-CZ" sz="800" dirty="0"/>
          </a:p>
        </p:txBody>
      </p:sp>
      <p:sp>
        <p:nvSpPr>
          <p:cNvPr id="348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62490" tIns="31245" rIns="62490" bIns="31245"/>
          <a:lstStyle/>
          <a:p>
            <a:pPr marL="2057400" lvl="4" indent="-228600" eaLnBrk="1" hangingPunct="1"/>
            <a:endParaRPr lang="en-US" altLang="cs-CZ" sz="1600" dirty="0"/>
          </a:p>
        </p:txBody>
      </p:sp>
    </p:spTree>
    <p:extLst>
      <p:ext uri="{BB962C8B-B14F-4D97-AF65-F5344CB8AC3E}">
        <p14:creationId xmlns:p14="http://schemas.microsoft.com/office/powerpoint/2010/main" val="2500899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/>
          <p:cNvSpPr txBox="1">
            <a:spLocks noGrp="1" noChangeArrowheads="1"/>
          </p:cNvSpPr>
          <p:nvPr/>
        </p:nvSpPr>
        <p:spPr bwMode="auto">
          <a:xfrm>
            <a:off x="3844127" y="8617023"/>
            <a:ext cx="2941885" cy="4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77E85C4-5A74-4CF6-8C1E-3EFD923ED234}" type="slidenum">
              <a:rPr lang="cs-CZ" altLang="cs-CZ" sz="1200"/>
              <a:pPr algn="r"/>
              <a:t>6</a:t>
            </a:fld>
            <a:endParaRPr lang="cs-CZ" altLang="cs-CZ" sz="1200" dirty="0"/>
          </a:p>
        </p:txBody>
      </p:sp>
      <p:sp>
        <p:nvSpPr>
          <p:cNvPr id="34818" name="Rectangle 7"/>
          <p:cNvSpPr txBox="1">
            <a:spLocks noGrp="1" noChangeArrowheads="1"/>
          </p:cNvSpPr>
          <p:nvPr/>
        </p:nvSpPr>
        <p:spPr bwMode="auto">
          <a:xfrm>
            <a:off x="3844127" y="8617023"/>
            <a:ext cx="2941885" cy="4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4C03B76-3499-42B3-BB20-ABA9BA0081FA}" type="slidenum">
              <a:rPr lang="cs-CZ" altLang="cs-CZ" sz="1200"/>
              <a:pPr algn="r"/>
              <a:t>6</a:t>
            </a:fld>
            <a:endParaRPr lang="cs-CZ" altLang="cs-CZ" sz="1200" dirty="0"/>
          </a:p>
        </p:txBody>
      </p:sp>
      <p:sp>
        <p:nvSpPr>
          <p:cNvPr id="34819" name="Rectangle 7"/>
          <p:cNvSpPr txBox="1">
            <a:spLocks noGrp="1" noChangeArrowheads="1"/>
          </p:cNvSpPr>
          <p:nvPr/>
        </p:nvSpPr>
        <p:spPr bwMode="auto">
          <a:xfrm>
            <a:off x="3844127" y="8617023"/>
            <a:ext cx="2941885" cy="4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348EBD2-7019-416F-A4DE-009AD749B271}" type="slidenum">
              <a:rPr lang="cs-CZ" altLang="cs-CZ" sz="1200"/>
              <a:pPr algn="r"/>
              <a:t>6</a:t>
            </a:fld>
            <a:endParaRPr lang="cs-CZ" altLang="cs-CZ" sz="1200" dirty="0"/>
          </a:p>
        </p:txBody>
      </p:sp>
      <p:sp>
        <p:nvSpPr>
          <p:cNvPr id="34820" name="Rectangle 7"/>
          <p:cNvSpPr txBox="1">
            <a:spLocks noGrp="1" noChangeArrowheads="1"/>
          </p:cNvSpPr>
          <p:nvPr/>
        </p:nvSpPr>
        <p:spPr bwMode="auto">
          <a:xfrm>
            <a:off x="3844127" y="8617023"/>
            <a:ext cx="2941885" cy="4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D46FBD5-DEC7-48F3-B7CB-FF3BF6B79785}" type="slidenum">
              <a:rPr lang="cs-CZ" altLang="cs-CZ" sz="1200"/>
              <a:pPr algn="r"/>
              <a:t>6</a:t>
            </a:fld>
            <a:endParaRPr lang="cs-CZ" altLang="cs-CZ" sz="1200" dirty="0"/>
          </a:p>
        </p:txBody>
      </p:sp>
      <p:sp>
        <p:nvSpPr>
          <p:cNvPr id="34821" name="Rectangle 7"/>
          <p:cNvSpPr txBox="1">
            <a:spLocks noGrp="1" noChangeArrowheads="1"/>
          </p:cNvSpPr>
          <p:nvPr/>
        </p:nvSpPr>
        <p:spPr bwMode="auto">
          <a:xfrm>
            <a:off x="3844127" y="8617023"/>
            <a:ext cx="2941885" cy="4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2490" tIns="31245" rIns="62490" bIns="31245" anchor="b"/>
          <a:lstStyle/>
          <a:p>
            <a:pPr algn="r" defTabSz="625475"/>
            <a:fld id="{5688666E-B8F2-4AB1-9894-D1EE38267912}" type="slidenum">
              <a:rPr lang="cs-CZ" altLang="cs-CZ" sz="800"/>
              <a:pPr algn="r" defTabSz="625475"/>
              <a:t>6</a:t>
            </a:fld>
            <a:endParaRPr lang="cs-CZ" altLang="cs-CZ" sz="800" dirty="0"/>
          </a:p>
        </p:txBody>
      </p:sp>
      <p:sp>
        <p:nvSpPr>
          <p:cNvPr id="348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62490" tIns="31245" rIns="62490" bIns="31245"/>
          <a:lstStyle/>
          <a:p>
            <a:pPr marL="2057400" lvl="4" indent="-228600" eaLnBrk="1" hangingPunct="1"/>
            <a:endParaRPr lang="en-US" altLang="cs-CZ" sz="1600" dirty="0"/>
          </a:p>
        </p:txBody>
      </p:sp>
    </p:spTree>
    <p:extLst>
      <p:ext uri="{BB962C8B-B14F-4D97-AF65-F5344CB8AC3E}">
        <p14:creationId xmlns:p14="http://schemas.microsoft.com/office/powerpoint/2010/main" val="2971838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498E4-2E8D-4B59-991B-29F906B63B12}" type="datetimeFigureOut">
              <a:rPr lang="cs-CZ" smtClean="0"/>
              <a:t>23.04.2021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DC4D7-EC33-4ADA-AEDF-11561BD644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981965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498E4-2E8D-4B59-991B-29F906B63B12}" type="datetimeFigureOut">
              <a:rPr lang="cs-CZ" smtClean="0"/>
              <a:t>23.04.2021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DC4D7-EC33-4ADA-AEDF-11561BD644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63146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498E4-2E8D-4B59-991B-29F906B63B12}" type="datetimeFigureOut">
              <a:rPr lang="cs-CZ" smtClean="0"/>
              <a:t>23.04.2021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DC4D7-EC33-4ADA-AEDF-11561BD644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10984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498E4-2E8D-4B59-991B-29F906B63B12}" type="datetimeFigureOut">
              <a:rPr lang="cs-CZ" smtClean="0"/>
              <a:t>23.04.2021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DC4D7-EC33-4ADA-AEDF-11561BD644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946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498E4-2E8D-4B59-991B-29F906B63B12}" type="datetimeFigureOut">
              <a:rPr lang="cs-CZ" smtClean="0"/>
              <a:t>23.04.2021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DC4D7-EC33-4ADA-AEDF-11561BD644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2998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498E4-2E8D-4B59-991B-29F906B63B12}" type="datetimeFigureOut">
              <a:rPr lang="cs-CZ" smtClean="0"/>
              <a:t>23.04.2021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DC4D7-EC33-4ADA-AEDF-11561BD644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36068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498E4-2E8D-4B59-991B-29F906B63B12}" type="datetimeFigureOut">
              <a:rPr lang="cs-CZ" smtClean="0"/>
              <a:t>23.04.2021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DC4D7-EC33-4ADA-AEDF-11561BD644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73400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498E4-2E8D-4B59-991B-29F906B63B12}" type="datetimeFigureOut">
              <a:rPr lang="cs-CZ" smtClean="0"/>
              <a:t>23.04.2021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DC4D7-EC33-4ADA-AEDF-11561BD644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8711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498E4-2E8D-4B59-991B-29F906B63B12}" type="datetimeFigureOut">
              <a:rPr lang="cs-CZ" smtClean="0"/>
              <a:t>23.04.2021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DC4D7-EC33-4ADA-AEDF-11561BD644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9761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498E4-2E8D-4B59-991B-29F906B63B12}" type="datetimeFigureOut">
              <a:rPr lang="cs-CZ" smtClean="0"/>
              <a:t>23.04.2021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DC4D7-EC33-4ADA-AEDF-11561BD644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43217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498E4-2E8D-4B59-991B-29F906B63B12}" type="datetimeFigureOut">
              <a:rPr lang="cs-CZ" smtClean="0"/>
              <a:t>23.04.2021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DC4D7-EC33-4ADA-AEDF-11561BD644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12335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6498E4-2E8D-4B59-991B-29F906B63B12}" type="datetimeFigureOut">
              <a:rPr lang="cs-CZ" smtClean="0"/>
              <a:t>23.04.2021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3DC4D7-EC33-4ADA-AEDF-11561BD6443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29087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4.jpg"/><Relationship Id="rId7" Type="http://schemas.openxmlformats.org/officeDocument/2006/relationships/image" Target="../media/image8.jpg"/><Relationship Id="rId12" Type="http://schemas.openxmlformats.org/officeDocument/2006/relationships/image" Target="../media/image1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11" Type="http://schemas.openxmlformats.org/officeDocument/2006/relationships/image" Target="../media/image12.jpg"/><Relationship Id="rId5" Type="http://schemas.openxmlformats.org/officeDocument/2006/relationships/image" Target="../media/image6.jpg"/><Relationship Id="rId10" Type="http://schemas.openxmlformats.org/officeDocument/2006/relationships/image" Target="../media/image11.jpg"/><Relationship Id="rId4" Type="http://schemas.openxmlformats.org/officeDocument/2006/relationships/image" Target="../media/image5.jpg"/><Relationship Id="rId9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diagramColors" Target="../diagrams/colors1.xml"/><Relationship Id="rId3" Type="http://schemas.openxmlformats.org/officeDocument/2006/relationships/image" Target="../media/image2.png"/><Relationship Id="rId7" Type="http://schemas.openxmlformats.org/officeDocument/2006/relationships/image" Target="../media/image23.jpg"/><Relationship Id="rId12" Type="http://schemas.openxmlformats.org/officeDocument/2006/relationships/diagramQuickStyle" Target="../diagrams/quickStyle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11" Type="http://schemas.openxmlformats.org/officeDocument/2006/relationships/diagramLayout" Target="../diagrams/layout1.xml"/><Relationship Id="rId5" Type="http://schemas.openxmlformats.org/officeDocument/2006/relationships/image" Target="../media/image21.jpg"/><Relationship Id="rId10" Type="http://schemas.openxmlformats.org/officeDocument/2006/relationships/diagramData" Target="../diagrams/data1.xml"/><Relationship Id="rId4" Type="http://schemas.openxmlformats.org/officeDocument/2006/relationships/image" Target="../media/image20.png"/><Relationship Id="rId9" Type="http://schemas.openxmlformats.org/officeDocument/2006/relationships/image" Target="../media/image25.jpg"/><Relationship Id="rId14" Type="http://schemas.microsoft.com/office/2007/relationships/diagramDrawing" Target="../diagrams/drawing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jpg"/><Relationship Id="rId9" Type="http://schemas.openxmlformats.org/officeDocument/2006/relationships/image" Target="../media/image3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Přímá spojnice 20"/>
          <p:cNvCxnSpPr/>
          <p:nvPr/>
        </p:nvCxnSpPr>
        <p:spPr>
          <a:xfrm>
            <a:off x="0" y="481236"/>
            <a:ext cx="9144000" cy="0"/>
          </a:xfrm>
          <a:prstGeom prst="line">
            <a:avLst/>
          </a:prstGeom>
          <a:ln w="1651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odnadpis 2"/>
          <p:cNvSpPr txBox="1">
            <a:spLocks/>
          </p:cNvSpPr>
          <p:nvPr/>
        </p:nvSpPr>
        <p:spPr>
          <a:xfrm>
            <a:off x="431540" y="3649588"/>
            <a:ext cx="8280920" cy="10527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3600" b="1" dirty="0">
                <a:solidFill>
                  <a:srgbClr val="0070C0"/>
                </a:solidFill>
                <a:latin typeface="+mj-lt"/>
              </a:rPr>
              <a:t>STRATEGIE AV21 (2014-2021)</a:t>
            </a:r>
          </a:p>
          <a:p>
            <a:r>
              <a:rPr lang="cs-CZ" sz="2400" b="1" dirty="0">
                <a:solidFill>
                  <a:srgbClr val="0070C0"/>
                </a:solidFill>
                <a:latin typeface="+mj-lt"/>
              </a:rPr>
              <a:t>„Špičkový výzkum ve veřejném zájmu“</a:t>
            </a:r>
          </a:p>
          <a:p>
            <a:endParaRPr lang="cs-CZ" sz="1600" b="1" dirty="0">
              <a:solidFill>
                <a:srgbClr val="0070C0"/>
              </a:solidFill>
              <a:latin typeface="+mj-lt"/>
            </a:endParaRPr>
          </a:p>
          <a:p>
            <a:r>
              <a:rPr lang="cs-CZ" sz="1600" b="1" dirty="0">
                <a:solidFill>
                  <a:srgbClr val="0070C0"/>
                </a:solidFill>
                <a:latin typeface="+mj-lt"/>
              </a:rPr>
              <a:t>Eva Zažímalová a </a:t>
            </a:r>
            <a:r>
              <a:rPr lang="en-US" sz="1600" b="1" dirty="0">
                <a:solidFill>
                  <a:srgbClr val="0070C0"/>
                </a:solidFill>
                <a:latin typeface="+mj-lt"/>
              </a:rPr>
              <a:t>Jiří Plešek</a:t>
            </a:r>
            <a:endParaRPr lang="cs-CZ" sz="1600" b="1" dirty="0">
              <a:solidFill>
                <a:srgbClr val="0070C0"/>
              </a:solidFill>
              <a:latin typeface="+mj-lt"/>
            </a:endParaRPr>
          </a:p>
          <a:p>
            <a:r>
              <a:rPr lang="cs-CZ" sz="1400" dirty="0">
                <a:solidFill>
                  <a:srgbClr val="0070C0"/>
                </a:solidFill>
                <a:cs typeface="Arial" panose="020B0604020202020204" pitchFamily="34" charset="0"/>
              </a:rPr>
              <a:t>368. zasedání Rady pro výzkum, vývoj a inovace, 28. 5. 2021, Praha</a:t>
            </a:r>
          </a:p>
        </p:txBody>
      </p:sp>
      <p:pic>
        <p:nvPicPr>
          <p:cNvPr id="1026" name="Picture 2" descr="http://www.avcr.cz/opencms/export/sites/avcr.cz/cs/strategie/.content/galerie-obrazku/header_vyzkumne_programy_oriz.jpg_198725806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9288"/>
            <a:ext cx="9144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A44E1BA8-D843-4CDC-A57D-B2822DE509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87133"/>
            <a:ext cx="1245601" cy="333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491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Přímá spojnice 20"/>
          <p:cNvCxnSpPr/>
          <p:nvPr/>
        </p:nvCxnSpPr>
        <p:spPr>
          <a:xfrm>
            <a:off x="0" y="481236"/>
            <a:ext cx="9144000" cy="0"/>
          </a:xfrm>
          <a:prstGeom prst="line">
            <a:avLst/>
          </a:prstGeom>
          <a:ln w="1651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" r="2899"/>
          <a:stretch/>
        </p:blipFill>
        <p:spPr bwMode="auto">
          <a:xfrm>
            <a:off x="5567552" y="476874"/>
            <a:ext cx="3576448" cy="5247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ovéPole 7">
            <a:extLst>
              <a:ext uri="{FF2B5EF4-FFF2-40B4-BE49-F238E27FC236}">
                <a16:creationId xmlns:a16="http://schemas.microsoft.com/office/drawing/2014/main" id="{B45F9E27-C58E-4E7D-85E2-B543D19E5EF5}"/>
              </a:ext>
            </a:extLst>
          </p:cNvPr>
          <p:cNvSpPr txBox="1"/>
          <p:nvPr/>
        </p:nvSpPr>
        <p:spPr>
          <a:xfrm>
            <a:off x="264079" y="900217"/>
            <a:ext cx="5256585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700" dirty="0">
                <a:solidFill>
                  <a:srgbClr val="0070C0"/>
                </a:solidFill>
              </a:rPr>
              <a:t>Řešení aktuálních vědeckých problémů </a:t>
            </a:r>
            <a:br>
              <a:rPr lang="cs-CZ" sz="1700" dirty="0">
                <a:solidFill>
                  <a:srgbClr val="0070C0"/>
                </a:solidFill>
              </a:rPr>
            </a:br>
            <a:r>
              <a:rPr lang="cs-CZ" sz="1700" dirty="0">
                <a:solidFill>
                  <a:srgbClr val="0070C0"/>
                </a:solidFill>
              </a:rPr>
              <a:t>s celospolečenským dopadem, </a:t>
            </a:r>
          </a:p>
          <a:p>
            <a:r>
              <a:rPr lang="cs-CZ" sz="1700" dirty="0" err="1">
                <a:solidFill>
                  <a:srgbClr val="0070C0"/>
                </a:solidFill>
              </a:rPr>
              <a:t>meziinstitucionálně</a:t>
            </a:r>
            <a:r>
              <a:rPr lang="cs-CZ" sz="1700" dirty="0">
                <a:solidFill>
                  <a:srgbClr val="0070C0"/>
                </a:solidFill>
              </a:rPr>
              <a:t> a v multidisciplinární perspektivě</a:t>
            </a:r>
          </a:p>
        </p:txBody>
      </p:sp>
      <p:sp>
        <p:nvSpPr>
          <p:cNvPr id="9" name="Podnadpis 2">
            <a:extLst>
              <a:ext uri="{FF2B5EF4-FFF2-40B4-BE49-F238E27FC236}">
                <a16:creationId xmlns:a16="http://schemas.microsoft.com/office/drawing/2014/main" id="{A75744A0-A62C-43E3-A84B-2577825BD159}"/>
              </a:ext>
            </a:extLst>
          </p:cNvPr>
          <p:cNvSpPr txBox="1">
            <a:spLocks/>
          </p:cNvSpPr>
          <p:nvPr/>
        </p:nvSpPr>
        <p:spPr>
          <a:xfrm>
            <a:off x="264079" y="2233430"/>
            <a:ext cx="2651737" cy="340237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buFont typeface="+mj-lt"/>
              <a:buAutoNum type="arabicPeriod"/>
              <a:tabLst>
                <a:tab pos="265113" algn="l"/>
              </a:tabLst>
            </a:pPr>
            <a:r>
              <a:rPr lang="cs-CZ" sz="1250" dirty="0">
                <a:solidFill>
                  <a:srgbClr val="0070C0"/>
                </a:solidFill>
                <a:latin typeface="+mj-lt"/>
              </a:rPr>
              <a:t>Naděje a rizika digitálního věku</a:t>
            </a:r>
          </a:p>
          <a:p>
            <a:pPr marL="228600" indent="-228600">
              <a:buFont typeface="+mj-lt"/>
              <a:buAutoNum type="arabicPeriod"/>
              <a:tabLst>
                <a:tab pos="265113" algn="l"/>
              </a:tabLst>
            </a:pPr>
            <a:r>
              <a:rPr lang="cs-CZ" sz="1250" dirty="0">
                <a:solidFill>
                  <a:srgbClr val="0070C0"/>
                </a:solidFill>
                <a:latin typeface="+mj-lt"/>
              </a:rPr>
              <a:t>Systémy pro jadernou energetiku</a:t>
            </a:r>
          </a:p>
          <a:p>
            <a:pPr marL="228600" indent="-228600">
              <a:buFont typeface="+mj-lt"/>
              <a:buAutoNum type="arabicPeriod"/>
              <a:tabLst>
                <a:tab pos="265113" algn="l"/>
              </a:tabLst>
            </a:pPr>
            <a:r>
              <a:rPr lang="cs-CZ" sz="1250" dirty="0">
                <a:solidFill>
                  <a:srgbClr val="0070C0"/>
                </a:solidFill>
                <a:latin typeface="+mj-lt"/>
              </a:rPr>
              <a:t>Účinná přeměna a skladování energie</a:t>
            </a:r>
          </a:p>
          <a:p>
            <a:pPr marL="228600" indent="-228600">
              <a:buFont typeface="+mj-lt"/>
              <a:buAutoNum type="arabicPeriod"/>
              <a:tabLst>
                <a:tab pos="265113" algn="l"/>
              </a:tabLst>
            </a:pPr>
            <a:r>
              <a:rPr lang="cs-CZ" sz="1250" dirty="0">
                <a:solidFill>
                  <a:srgbClr val="0070C0"/>
                </a:solidFill>
                <a:latin typeface="+mj-lt"/>
              </a:rPr>
              <a:t>Nové materiály na bázi kovů, keramik a </a:t>
            </a:r>
            <a:r>
              <a:rPr lang="cs-CZ" sz="1250" dirty="0" err="1">
                <a:solidFill>
                  <a:srgbClr val="0070C0"/>
                </a:solidFill>
                <a:latin typeface="+mj-lt"/>
              </a:rPr>
              <a:t>kompozitů</a:t>
            </a:r>
            <a:endParaRPr lang="cs-CZ" sz="1250" dirty="0">
              <a:solidFill>
                <a:srgbClr val="0070C0"/>
              </a:solidFill>
              <a:latin typeface="+mj-lt"/>
            </a:endParaRPr>
          </a:p>
          <a:p>
            <a:pPr marL="228600" indent="-228600">
              <a:buFont typeface="+mj-lt"/>
              <a:buAutoNum type="arabicPeriod"/>
              <a:tabLst>
                <a:tab pos="265113" algn="l"/>
              </a:tabLst>
            </a:pPr>
            <a:r>
              <a:rPr lang="cs-CZ" sz="1250" dirty="0">
                <a:solidFill>
                  <a:srgbClr val="0070C0"/>
                </a:solidFill>
                <a:latin typeface="+mj-lt"/>
              </a:rPr>
              <a:t>Diagnostické metody a techniky</a:t>
            </a:r>
          </a:p>
          <a:p>
            <a:pPr marL="228600" indent="-228600">
              <a:buFont typeface="+mj-lt"/>
              <a:buAutoNum type="arabicPeriod"/>
              <a:tabLst>
                <a:tab pos="265113" algn="l"/>
              </a:tabLst>
            </a:pPr>
            <a:r>
              <a:rPr lang="cs-CZ" sz="1250" dirty="0">
                <a:solidFill>
                  <a:srgbClr val="0070C0"/>
                </a:solidFill>
                <a:latin typeface="+mj-lt"/>
              </a:rPr>
              <a:t>Kvalitní život ve zdraví i nemoci</a:t>
            </a:r>
          </a:p>
          <a:p>
            <a:pPr marL="228600" indent="-228600">
              <a:buFont typeface="+mj-lt"/>
              <a:buAutoNum type="arabicPeriod"/>
              <a:tabLst>
                <a:tab pos="265113" algn="l"/>
              </a:tabLst>
            </a:pPr>
            <a:r>
              <a:rPr lang="cs-CZ" sz="1250" b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Molekuly a materiály pro život</a:t>
            </a:r>
          </a:p>
          <a:p>
            <a:pPr marL="228600" indent="-228600">
              <a:buFont typeface="+mj-lt"/>
              <a:buAutoNum type="arabicPeriod"/>
              <a:tabLst>
                <a:tab pos="265113" algn="l"/>
              </a:tabLst>
            </a:pPr>
            <a:r>
              <a:rPr lang="cs-CZ" sz="1250" dirty="0">
                <a:solidFill>
                  <a:srgbClr val="0070C0"/>
                </a:solidFill>
                <a:latin typeface="+mj-lt"/>
              </a:rPr>
              <a:t>Evropa a stát: mezi barbarstvím </a:t>
            </a:r>
            <a:br>
              <a:rPr lang="cs-CZ" sz="1250" dirty="0">
                <a:solidFill>
                  <a:srgbClr val="0070C0"/>
                </a:solidFill>
                <a:latin typeface="+mj-lt"/>
              </a:rPr>
            </a:br>
            <a:r>
              <a:rPr lang="cs-CZ" sz="1250" dirty="0">
                <a:solidFill>
                  <a:srgbClr val="0070C0"/>
                </a:solidFill>
                <a:latin typeface="+mj-lt"/>
              </a:rPr>
              <a:t>a civilizací</a:t>
            </a:r>
          </a:p>
          <a:p>
            <a:pPr marL="228600" indent="-228600">
              <a:buFont typeface="+mj-lt"/>
              <a:buAutoNum type="arabicPeriod"/>
              <a:tabLst>
                <a:tab pos="265113" algn="l"/>
              </a:tabLst>
            </a:pPr>
            <a:r>
              <a:rPr lang="cs-CZ" sz="1250" dirty="0">
                <a:solidFill>
                  <a:srgbClr val="0070C0"/>
                </a:solidFill>
                <a:latin typeface="+mj-lt"/>
              </a:rPr>
              <a:t>Paměť v digitálním věku</a:t>
            </a:r>
          </a:p>
          <a:p>
            <a:pPr marL="228600" indent="-228600">
              <a:buFont typeface="+mj-lt"/>
              <a:buAutoNum type="arabicPeriod"/>
              <a:tabLst>
                <a:tab pos="265113" algn="l"/>
              </a:tabLst>
            </a:pPr>
            <a:r>
              <a:rPr lang="cs-CZ" sz="1250" dirty="0">
                <a:solidFill>
                  <a:srgbClr val="0070C0"/>
                </a:solidFill>
                <a:latin typeface="+mj-lt"/>
              </a:rPr>
              <a:t>Globální konflikty a lokální souvislosti: kulturní a společenské výzvy</a:t>
            </a: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109ED88E-04B5-4C3B-B486-331BED23459F}"/>
              </a:ext>
            </a:extLst>
          </p:cNvPr>
          <p:cNvSpPr txBox="1"/>
          <p:nvPr/>
        </p:nvSpPr>
        <p:spPr>
          <a:xfrm>
            <a:off x="2987824" y="2233430"/>
            <a:ext cx="2736304" cy="3039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36"/>
              </a:spcBef>
              <a:tabLst>
                <a:tab pos="265113" algn="l"/>
              </a:tabLst>
            </a:pPr>
            <a:r>
              <a:rPr lang="cs-CZ" sz="1250" b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11.	Vesmír pro lidstvo</a:t>
            </a:r>
          </a:p>
          <a:p>
            <a:pPr>
              <a:spcBef>
                <a:spcPts val="336"/>
              </a:spcBef>
              <a:tabLst>
                <a:tab pos="265113" algn="l"/>
              </a:tabLst>
            </a:pPr>
            <a:r>
              <a:rPr lang="cs-CZ" sz="1250" b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12.	Světlo ve službách společnosti</a:t>
            </a:r>
          </a:p>
          <a:p>
            <a:pPr>
              <a:spcBef>
                <a:spcPts val="336"/>
              </a:spcBef>
              <a:tabLst>
                <a:tab pos="265113" algn="l"/>
              </a:tabLst>
            </a:pPr>
            <a:r>
              <a:rPr lang="cs-CZ" sz="1250" dirty="0">
                <a:solidFill>
                  <a:srgbClr val="0070C0"/>
                </a:solidFill>
                <a:latin typeface="+mj-lt"/>
              </a:rPr>
              <a:t>13.	Preklinické testování 	potenciálních léčiv</a:t>
            </a:r>
          </a:p>
          <a:p>
            <a:pPr>
              <a:spcBef>
                <a:spcPts val="336"/>
              </a:spcBef>
              <a:tabLst>
                <a:tab pos="265113" algn="l"/>
              </a:tabLst>
            </a:pPr>
            <a:r>
              <a:rPr lang="cs-CZ" sz="1250" b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14.	Potraviny pro budoucnost</a:t>
            </a:r>
            <a:endParaRPr lang="cs-CZ" sz="1250" dirty="0">
              <a:solidFill>
                <a:srgbClr val="0070C0"/>
              </a:solidFill>
              <a:latin typeface="+mj-lt"/>
            </a:endParaRPr>
          </a:p>
          <a:p>
            <a:pPr>
              <a:spcBef>
                <a:spcPts val="336"/>
              </a:spcBef>
              <a:tabLst>
                <a:tab pos="265113" algn="l"/>
              </a:tabLst>
            </a:pPr>
            <a:r>
              <a:rPr lang="cs-CZ" sz="1250" dirty="0">
                <a:solidFill>
                  <a:srgbClr val="0070C0"/>
                </a:solidFill>
                <a:latin typeface="+mj-lt"/>
              </a:rPr>
              <a:t>15.	Voda pro život</a:t>
            </a:r>
          </a:p>
          <a:p>
            <a:pPr>
              <a:spcBef>
                <a:spcPts val="336"/>
              </a:spcBef>
              <a:tabLst>
                <a:tab pos="265113" algn="l"/>
              </a:tabLst>
            </a:pPr>
            <a:r>
              <a:rPr lang="cs-CZ" sz="1250" dirty="0">
                <a:solidFill>
                  <a:srgbClr val="0070C0"/>
                </a:solidFill>
                <a:latin typeface="+mj-lt"/>
              </a:rPr>
              <a:t>16.	Záchrana a obnova krajiny</a:t>
            </a:r>
          </a:p>
          <a:p>
            <a:pPr>
              <a:spcBef>
                <a:spcPts val="336"/>
              </a:spcBef>
              <a:tabLst>
                <a:tab pos="265113" algn="l"/>
              </a:tabLst>
            </a:pPr>
            <a:r>
              <a:rPr lang="cs-CZ" sz="1250" dirty="0">
                <a:solidFill>
                  <a:srgbClr val="0070C0"/>
                </a:solidFill>
                <a:latin typeface="+mj-lt"/>
              </a:rPr>
              <a:t>17.	Společnost v pohybu</a:t>
            </a:r>
          </a:p>
          <a:p>
            <a:pPr>
              <a:spcBef>
                <a:spcPts val="336"/>
              </a:spcBef>
              <a:tabLst>
                <a:tab pos="265113" algn="l"/>
              </a:tabLst>
            </a:pPr>
            <a:r>
              <a:rPr lang="cs-CZ" sz="1250" dirty="0">
                <a:solidFill>
                  <a:srgbClr val="0070C0"/>
                </a:solidFill>
                <a:latin typeface="+mj-lt"/>
              </a:rPr>
              <a:t>18.	Město jako laboratoř změny - 	bezpečné stavby</a:t>
            </a:r>
          </a:p>
          <a:p>
            <a:pPr>
              <a:spcBef>
                <a:spcPts val="336"/>
              </a:spcBef>
              <a:tabLst>
                <a:tab pos="265113" algn="l"/>
              </a:tabLst>
            </a:pPr>
            <a:r>
              <a:rPr lang="cs-CZ" sz="1250" dirty="0">
                <a:solidFill>
                  <a:srgbClr val="0070C0"/>
                </a:solidFill>
                <a:latin typeface="+mj-lt"/>
              </a:rPr>
              <a:t>19.	Odolná společnost</a:t>
            </a:r>
          </a:p>
          <a:p>
            <a:pPr>
              <a:spcBef>
                <a:spcPts val="336"/>
              </a:spcBef>
              <a:tabLst>
                <a:tab pos="265113" algn="l"/>
              </a:tabLst>
            </a:pPr>
            <a:r>
              <a:rPr lang="cs-CZ" sz="1250" dirty="0">
                <a:solidFill>
                  <a:srgbClr val="0070C0"/>
                </a:solidFill>
                <a:latin typeface="+mj-lt"/>
              </a:rPr>
              <a:t>20.	Virologie</a:t>
            </a:r>
          </a:p>
          <a:p>
            <a:endParaRPr lang="cs-CZ" sz="1250" dirty="0">
              <a:latin typeface="+mj-lt"/>
            </a:endParaRPr>
          </a:p>
        </p:txBody>
      </p:sp>
      <p:sp>
        <p:nvSpPr>
          <p:cNvPr id="11" name="Nadpis 1">
            <a:extLst>
              <a:ext uri="{FF2B5EF4-FFF2-40B4-BE49-F238E27FC236}">
                <a16:creationId xmlns:a16="http://schemas.microsoft.com/office/drawing/2014/main" id="{FC5C6D37-04CD-495F-9B49-7099DE1D1B9C}"/>
              </a:ext>
            </a:extLst>
          </p:cNvPr>
          <p:cNvSpPr txBox="1">
            <a:spLocks/>
          </p:cNvSpPr>
          <p:nvPr/>
        </p:nvSpPr>
        <p:spPr>
          <a:xfrm>
            <a:off x="264079" y="481236"/>
            <a:ext cx="4536504" cy="38404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2400" b="1" dirty="0">
                <a:solidFill>
                  <a:srgbClr val="0070C0"/>
                </a:solidFill>
              </a:rPr>
              <a:t>CÍLE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2" name="Obdélník 1">
            <a:extLst>
              <a:ext uri="{FF2B5EF4-FFF2-40B4-BE49-F238E27FC236}">
                <a16:creationId xmlns:a16="http://schemas.microsoft.com/office/drawing/2014/main" id="{7C457B1C-DB8B-461D-BFF1-3EAA9564911B}"/>
              </a:ext>
            </a:extLst>
          </p:cNvPr>
          <p:cNvSpPr/>
          <p:nvPr/>
        </p:nvSpPr>
        <p:spPr>
          <a:xfrm>
            <a:off x="264079" y="1836888"/>
            <a:ext cx="223567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600" b="1" dirty="0">
                <a:solidFill>
                  <a:srgbClr val="0070C0"/>
                </a:solidFill>
              </a:rPr>
              <a:t>VÝZKUMNÉ PROGRAMY</a:t>
            </a:r>
            <a:endParaRPr lang="cs-CZ" sz="1600" dirty="0"/>
          </a:p>
        </p:txBody>
      </p:sp>
      <p:pic>
        <p:nvPicPr>
          <p:cNvPr id="12" name="Obrázek 11">
            <a:extLst>
              <a:ext uri="{FF2B5EF4-FFF2-40B4-BE49-F238E27FC236}">
                <a16:creationId xmlns:a16="http://schemas.microsoft.com/office/drawing/2014/main" id="{266773DD-4C24-44A2-9058-7AE088CCC4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04" y="21540"/>
            <a:ext cx="720460" cy="417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45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Obdélník 67">
            <a:extLst>
              <a:ext uri="{FF2B5EF4-FFF2-40B4-BE49-F238E27FC236}">
                <a16:creationId xmlns:a16="http://schemas.microsoft.com/office/drawing/2014/main" id="{990EA236-0F2D-4D83-8CCE-876652C67BED}"/>
              </a:ext>
            </a:extLst>
          </p:cNvPr>
          <p:cNvSpPr/>
          <p:nvPr/>
        </p:nvSpPr>
        <p:spPr>
          <a:xfrm>
            <a:off x="690071" y="3150133"/>
            <a:ext cx="905194" cy="12536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cxnSp>
        <p:nvCxnSpPr>
          <p:cNvPr id="21" name="Přímá spojnice 20"/>
          <p:cNvCxnSpPr/>
          <p:nvPr/>
        </p:nvCxnSpPr>
        <p:spPr>
          <a:xfrm>
            <a:off x="0" y="481236"/>
            <a:ext cx="9144000" cy="0"/>
          </a:xfrm>
          <a:prstGeom prst="line">
            <a:avLst/>
          </a:prstGeom>
          <a:ln w="1651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Obrázek 2">
            <a:extLst>
              <a:ext uri="{FF2B5EF4-FFF2-40B4-BE49-F238E27FC236}">
                <a16:creationId xmlns:a16="http://schemas.microsoft.com/office/drawing/2014/main" id="{BF8B5AEE-511C-4684-A5B2-8C0BDE3F2F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79200"/>
            <a:ext cx="1409251" cy="817557"/>
          </a:xfrm>
          <a:prstGeom prst="rect">
            <a:avLst/>
          </a:prstGeom>
        </p:spPr>
      </p:pic>
      <p:sp>
        <p:nvSpPr>
          <p:cNvPr id="8" name="TextovéPole 7">
            <a:extLst>
              <a:ext uri="{FF2B5EF4-FFF2-40B4-BE49-F238E27FC236}">
                <a16:creationId xmlns:a16="http://schemas.microsoft.com/office/drawing/2014/main" id="{79049F24-48C4-4385-B958-B5CD8804CBCB}"/>
              </a:ext>
            </a:extLst>
          </p:cNvPr>
          <p:cNvSpPr txBox="1"/>
          <p:nvPr/>
        </p:nvSpPr>
        <p:spPr>
          <a:xfrm>
            <a:off x="2655099" y="650193"/>
            <a:ext cx="31798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b="1" dirty="0">
                <a:solidFill>
                  <a:srgbClr val="0070C0"/>
                </a:solidFill>
                <a:latin typeface="+mj-lt"/>
                <a:cs typeface="Arial" panose="020B0604020202020204" pitchFamily="34" charset="0"/>
              </a:rPr>
              <a:t>ŘÍZENÍ STRATEGIE AV21</a:t>
            </a:r>
            <a:endParaRPr lang="en-GB" sz="2400" b="1" dirty="0">
              <a:solidFill>
                <a:srgbClr val="0070C0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9" name="Rectangle 18">
            <a:extLst>
              <a:ext uri="{FF2B5EF4-FFF2-40B4-BE49-F238E27FC236}">
                <a16:creationId xmlns:a16="http://schemas.microsoft.com/office/drawing/2014/main" id="{95688114-EACB-4258-AD6B-34A7B896A1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6407" y="1365902"/>
            <a:ext cx="2267691" cy="529200"/>
          </a:xfrm>
          <a:prstGeom prst="rect">
            <a:avLst/>
          </a:prstGeom>
          <a:solidFill>
            <a:srgbClr val="0072B6"/>
          </a:solidFill>
          <a:ln w="19050">
            <a:noFill/>
            <a:miter lim="800000"/>
            <a:headEnd/>
            <a:tailEnd/>
          </a:ln>
        </p:spPr>
        <p:txBody>
          <a:bodyPr wrap="square" lIns="27432" tIns="22860" rIns="27432" bIns="22860" anchor="ctr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cs-CZ" sz="1400" b="1" i="0" u="none" strike="noStrike" baseline="0" dirty="0">
                <a:solidFill>
                  <a:schemeClr val="bg1"/>
                </a:solidFill>
                <a:latin typeface="+mj-lt"/>
                <a:cs typeface="Arial"/>
              </a:rPr>
              <a:t>Akademická rada AV ČR</a:t>
            </a:r>
          </a:p>
        </p:txBody>
      </p:sp>
      <p:sp>
        <p:nvSpPr>
          <p:cNvPr id="10" name="Rectangle 85">
            <a:extLst>
              <a:ext uri="{FF2B5EF4-FFF2-40B4-BE49-F238E27FC236}">
                <a16:creationId xmlns:a16="http://schemas.microsoft.com/office/drawing/2014/main" id="{3296FDF9-0405-47BE-B391-8BBE02DE61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6406" y="2229927"/>
            <a:ext cx="2267692" cy="529200"/>
          </a:xfrm>
          <a:prstGeom prst="rect">
            <a:avLst/>
          </a:prstGeom>
          <a:solidFill>
            <a:schemeClr val="accent6"/>
          </a:solidFill>
          <a:ln w="19050">
            <a:noFill/>
            <a:miter lim="800000"/>
            <a:headEnd/>
            <a:tailEnd/>
          </a:ln>
        </p:spPr>
        <p:txBody>
          <a:bodyPr wrap="square" lIns="27432" tIns="22860" rIns="27432" bIns="22860" anchor="ctr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cs-CZ" sz="1400" b="1" i="0" u="none" strike="noStrike" baseline="0" dirty="0">
                <a:solidFill>
                  <a:schemeClr val="bg1"/>
                </a:solidFill>
                <a:latin typeface="+mj-lt"/>
                <a:cs typeface="Arial"/>
              </a:rPr>
              <a:t>Rada Strategie AV21</a:t>
            </a:r>
          </a:p>
        </p:txBody>
      </p:sp>
      <p:sp>
        <p:nvSpPr>
          <p:cNvPr id="11" name="Rectangle 18">
            <a:extLst>
              <a:ext uri="{FF2B5EF4-FFF2-40B4-BE49-F238E27FC236}">
                <a16:creationId xmlns:a16="http://schemas.microsoft.com/office/drawing/2014/main" id="{0A24C0EB-CBF4-4419-849C-80C62C95AB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0429" y="1347911"/>
            <a:ext cx="2157762" cy="528008"/>
          </a:xfrm>
          <a:prstGeom prst="rect">
            <a:avLst/>
          </a:prstGeom>
          <a:solidFill>
            <a:srgbClr val="0072B6"/>
          </a:solidFill>
          <a:ln w="19050">
            <a:noFill/>
            <a:miter lim="800000"/>
            <a:headEnd/>
            <a:tailEnd/>
          </a:ln>
        </p:spPr>
        <p:txBody>
          <a:bodyPr wrap="square" lIns="27432" tIns="22860" rIns="27432" bIns="22860" anchor="ctr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cs-CZ" sz="1400" b="1" i="0" u="none" strike="noStrike" baseline="0" dirty="0">
                <a:solidFill>
                  <a:schemeClr val="bg1"/>
                </a:solidFill>
                <a:latin typeface="+mj-lt"/>
                <a:cs typeface="Arial"/>
              </a:rPr>
              <a:t>Vědecká rada AV ČR</a:t>
            </a:r>
          </a:p>
        </p:txBody>
      </p:sp>
      <p:sp>
        <p:nvSpPr>
          <p:cNvPr id="41" name="Rectangle 44">
            <a:extLst>
              <a:ext uri="{FF2B5EF4-FFF2-40B4-BE49-F238E27FC236}">
                <a16:creationId xmlns:a16="http://schemas.microsoft.com/office/drawing/2014/main" id="{05382E91-4A24-408A-9AA4-5D9138F158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0185" y="4796029"/>
            <a:ext cx="4115418" cy="506301"/>
          </a:xfrm>
          <a:prstGeom prst="rect">
            <a:avLst/>
          </a:prstGeom>
          <a:solidFill>
            <a:schemeClr val="accent6"/>
          </a:solidFill>
          <a:ln w="19050">
            <a:noFill/>
            <a:miter lim="800000"/>
            <a:headEnd/>
            <a:tailEnd/>
          </a:ln>
        </p:spPr>
        <p:txBody>
          <a:bodyPr wrap="square" lIns="27432" tIns="22860" rIns="27432" bIns="22860" anchor="ctr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cs-CZ" sz="1400" b="1" u="none" strike="noStrike" baseline="0" dirty="0">
                <a:solidFill>
                  <a:schemeClr val="bg1"/>
                </a:solidFill>
                <a:latin typeface="+mj-lt"/>
                <a:cs typeface="Arial"/>
              </a:rPr>
              <a:t>Výzkumné programy </a:t>
            </a:r>
          </a:p>
          <a:p>
            <a:pPr algn="ctr" rtl="0">
              <a:defRPr sz="1000"/>
            </a:pPr>
            <a:r>
              <a:rPr lang="cs-CZ" sz="1400" b="1" u="none" strike="noStrike" baseline="0" dirty="0">
                <a:solidFill>
                  <a:schemeClr val="bg1"/>
                </a:solidFill>
                <a:latin typeface="+mj-lt"/>
                <a:cs typeface="Arial"/>
              </a:rPr>
              <a:t>(54 ústavů AV ČR </a:t>
            </a:r>
            <a:r>
              <a:rPr lang="cs-CZ" sz="1400" b="1" i="1" u="none" strike="noStrike" baseline="0" dirty="0">
                <a:solidFill>
                  <a:schemeClr val="bg1"/>
                </a:solidFill>
                <a:latin typeface="+mj-lt"/>
                <a:cs typeface="Arial"/>
              </a:rPr>
              <a:t>a další spolupracující instituce</a:t>
            </a:r>
            <a:r>
              <a:rPr lang="cs-CZ" sz="1400" b="1" u="none" strike="noStrike" baseline="0" dirty="0">
                <a:solidFill>
                  <a:schemeClr val="bg1"/>
                </a:solidFill>
                <a:latin typeface="+mj-lt"/>
                <a:cs typeface="Arial"/>
              </a:rPr>
              <a:t>)</a:t>
            </a:r>
          </a:p>
        </p:txBody>
      </p:sp>
      <p:cxnSp>
        <p:nvCxnSpPr>
          <p:cNvPr id="45" name="Přímá spojnice 44">
            <a:extLst>
              <a:ext uri="{FF2B5EF4-FFF2-40B4-BE49-F238E27FC236}">
                <a16:creationId xmlns:a16="http://schemas.microsoft.com/office/drawing/2014/main" id="{D5265C09-F9CE-442C-909F-CA2242B7915C}"/>
              </a:ext>
            </a:extLst>
          </p:cNvPr>
          <p:cNvCxnSpPr>
            <a:cxnSpLocks/>
            <a:stCxn id="9" idx="3"/>
          </p:cNvCxnSpPr>
          <p:nvPr/>
        </p:nvCxnSpPr>
        <p:spPr>
          <a:xfrm>
            <a:off x="5054098" y="1630502"/>
            <a:ext cx="534121" cy="0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</p:cxnSp>
      <p:cxnSp>
        <p:nvCxnSpPr>
          <p:cNvPr id="46" name="Přímá spojnice 45">
            <a:extLst>
              <a:ext uri="{FF2B5EF4-FFF2-40B4-BE49-F238E27FC236}">
                <a16:creationId xmlns:a16="http://schemas.microsoft.com/office/drawing/2014/main" id="{D9643FD4-F273-4D4A-ADFB-841361D2CE1D}"/>
              </a:ext>
            </a:extLst>
          </p:cNvPr>
          <p:cNvCxnSpPr>
            <a:cxnSpLocks/>
          </p:cNvCxnSpPr>
          <p:nvPr/>
        </p:nvCxnSpPr>
        <p:spPr>
          <a:xfrm>
            <a:off x="3887894" y="1895102"/>
            <a:ext cx="0" cy="349086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</p:cxnSp>
      <p:cxnSp>
        <p:nvCxnSpPr>
          <p:cNvPr id="47" name="Přímá spojnice 46">
            <a:extLst>
              <a:ext uri="{FF2B5EF4-FFF2-40B4-BE49-F238E27FC236}">
                <a16:creationId xmlns:a16="http://schemas.microsoft.com/office/drawing/2014/main" id="{8DD0BDC2-FC93-449D-BC9B-E6D16B38D6C2}"/>
              </a:ext>
            </a:extLst>
          </p:cNvPr>
          <p:cNvCxnSpPr>
            <a:cxnSpLocks/>
          </p:cNvCxnSpPr>
          <p:nvPr/>
        </p:nvCxnSpPr>
        <p:spPr>
          <a:xfrm>
            <a:off x="3892682" y="4511439"/>
            <a:ext cx="0" cy="290277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</p:cxnSp>
      <p:pic>
        <p:nvPicPr>
          <p:cNvPr id="49" name="Obrázek 48">
            <a:extLst>
              <a:ext uri="{FF2B5EF4-FFF2-40B4-BE49-F238E27FC236}">
                <a16:creationId xmlns:a16="http://schemas.microsoft.com/office/drawing/2014/main" id="{BB2C2DE1-771D-4020-AAA3-C68662B83C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9833" y="3259394"/>
            <a:ext cx="576064" cy="720080"/>
          </a:xfrm>
          <a:prstGeom prst="rect">
            <a:avLst/>
          </a:prstGeom>
        </p:spPr>
      </p:pic>
      <p:sp>
        <p:nvSpPr>
          <p:cNvPr id="57" name="Obdélník 56">
            <a:extLst>
              <a:ext uri="{FF2B5EF4-FFF2-40B4-BE49-F238E27FC236}">
                <a16:creationId xmlns:a16="http://schemas.microsoft.com/office/drawing/2014/main" id="{2873F561-35A8-4DF7-AB2F-4BCA57920621}"/>
              </a:ext>
            </a:extLst>
          </p:cNvPr>
          <p:cNvSpPr/>
          <p:nvPr/>
        </p:nvSpPr>
        <p:spPr>
          <a:xfrm>
            <a:off x="1619672" y="3972068"/>
            <a:ext cx="90281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t"/>
            <a:r>
              <a:rPr lang="cs-CZ" sz="1100" dirty="0"/>
              <a:t>I. Müllerová </a:t>
            </a:r>
          </a:p>
        </p:txBody>
      </p:sp>
      <p:pic>
        <p:nvPicPr>
          <p:cNvPr id="59" name="Obrázek 58">
            <a:extLst>
              <a:ext uri="{FF2B5EF4-FFF2-40B4-BE49-F238E27FC236}">
                <a16:creationId xmlns:a16="http://schemas.microsoft.com/office/drawing/2014/main" id="{DB023957-4153-46A1-B8F0-2F19670DFBF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3434" t="11273" r="33792" b="25252"/>
          <a:stretch/>
        </p:blipFill>
        <p:spPr>
          <a:xfrm>
            <a:off x="846395" y="3259959"/>
            <a:ext cx="576064" cy="715077"/>
          </a:xfrm>
          <a:prstGeom prst="rect">
            <a:avLst/>
          </a:prstGeom>
        </p:spPr>
      </p:pic>
      <p:sp>
        <p:nvSpPr>
          <p:cNvPr id="60" name="Obdélník 59">
            <a:extLst>
              <a:ext uri="{FF2B5EF4-FFF2-40B4-BE49-F238E27FC236}">
                <a16:creationId xmlns:a16="http://schemas.microsoft.com/office/drawing/2014/main" id="{56554855-1BFA-49C7-BBE7-B2FC5003DB97}"/>
              </a:ext>
            </a:extLst>
          </p:cNvPr>
          <p:cNvSpPr/>
          <p:nvPr/>
        </p:nvSpPr>
        <p:spPr>
          <a:xfrm>
            <a:off x="467582" y="3963880"/>
            <a:ext cx="134989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100" dirty="0"/>
              <a:t>J. Plešek </a:t>
            </a:r>
          </a:p>
          <a:p>
            <a:pPr algn="ctr"/>
            <a:r>
              <a:rPr lang="cs-CZ" sz="1100" b="1" dirty="0"/>
              <a:t>předseda</a:t>
            </a:r>
          </a:p>
        </p:txBody>
      </p:sp>
      <p:sp>
        <p:nvSpPr>
          <p:cNvPr id="62" name="Obdélník 61">
            <a:extLst>
              <a:ext uri="{FF2B5EF4-FFF2-40B4-BE49-F238E27FC236}">
                <a16:creationId xmlns:a16="http://schemas.microsoft.com/office/drawing/2014/main" id="{8AF71B12-2A1D-4993-9D7E-3481DDCE37CB}"/>
              </a:ext>
            </a:extLst>
          </p:cNvPr>
          <p:cNvSpPr/>
          <p:nvPr/>
        </p:nvSpPr>
        <p:spPr>
          <a:xfrm>
            <a:off x="2627784" y="3972068"/>
            <a:ext cx="69121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t"/>
            <a:r>
              <a:rPr lang="cs-CZ" sz="1100" dirty="0"/>
              <a:t>Z. Havlas</a:t>
            </a:r>
          </a:p>
        </p:txBody>
      </p:sp>
      <p:pic>
        <p:nvPicPr>
          <p:cNvPr id="63" name="Obrázek 62">
            <a:extLst>
              <a:ext uri="{FF2B5EF4-FFF2-40B4-BE49-F238E27FC236}">
                <a16:creationId xmlns:a16="http://schemas.microsoft.com/office/drawing/2014/main" id="{D1E60776-35CE-4907-8721-9D4D326750A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8684" t="9293" r="28682" b="37404"/>
          <a:stretch/>
        </p:blipFill>
        <p:spPr>
          <a:xfrm>
            <a:off x="3508526" y="3256025"/>
            <a:ext cx="601717" cy="716002"/>
          </a:xfrm>
          <a:prstGeom prst="rect">
            <a:avLst/>
          </a:prstGeom>
        </p:spPr>
      </p:pic>
      <p:sp>
        <p:nvSpPr>
          <p:cNvPr id="64" name="Obdélník 63">
            <a:extLst>
              <a:ext uri="{FF2B5EF4-FFF2-40B4-BE49-F238E27FC236}">
                <a16:creationId xmlns:a16="http://schemas.microsoft.com/office/drawing/2014/main" id="{1CF3A0AA-3B0E-440B-97E7-F36F12285602}"/>
              </a:ext>
            </a:extLst>
          </p:cNvPr>
          <p:cNvSpPr/>
          <p:nvPr/>
        </p:nvSpPr>
        <p:spPr>
          <a:xfrm>
            <a:off x="3275856" y="3972068"/>
            <a:ext cx="105830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t"/>
            <a:r>
              <a:rPr lang="cs-CZ" sz="1100" dirty="0"/>
              <a:t>O. Beránek</a:t>
            </a:r>
          </a:p>
          <a:p>
            <a:pPr algn="ctr" fontAlgn="t"/>
            <a:r>
              <a:rPr lang="cs-CZ" sz="1100" b="1" dirty="0"/>
              <a:t>místopředseda</a:t>
            </a:r>
          </a:p>
        </p:txBody>
      </p:sp>
      <p:pic>
        <p:nvPicPr>
          <p:cNvPr id="65" name="Obrázek 64">
            <a:extLst>
              <a:ext uri="{FF2B5EF4-FFF2-40B4-BE49-F238E27FC236}">
                <a16:creationId xmlns:a16="http://schemas.microsoft.com/office/drawing/2014/main" id="{A6928918-8F10-4FCB-AA36-8DAAF07C0D4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79503" y="3252802"/>
            <a:ext cx="580666" cy="725833"/>
          </a:xfrm>
          <a:prstGeom prst="rect">
            <a:avLst/>
          </a:prstGeom>
        </p:spPr>
      </p:pic>
      <p:sp>
        <p:nvSpPr>
          <p:cNvPr id="66" name="Obdélník 65">
            <a:extLst>
              <a:ext uri="{FF2B5EF4-FFF2-40B4-BE49-F238E27FC236}">
                <a16:creationId xmlns:a16="http://schemas.microsoft.com/office/drawing/2014/main" id="{025FB205-B001-4C6F-A6F3-059E45A531AE}"/>
              </a:ext>
            </a:extLst>
          </p:cNvPr>
          <p:cNvSpPr/>
          <p:nvPr/>
        </p:nvSpPr>
        <p:spPr>
          <a:xfrm>
            <a:off x="5265858" y="3972068"/>
            <a:ext cx="61747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t"/>
            <a:r>
              <a:rPr lang="cs-CZ" sz="1100" dirty="0"/>
              <a:t>M. </a:t>
            </a:r>
            <a:r>
              <a:rPr lang="cs-CZ" sz="1100" dirty="0" err="1"/>
              <a:t>Bilej</a:t>
            </a:r>
            <a:endParaRPr lang="cs-CZ" sz="1100" dirty="0"/>
          </a:p>
        </p:txBody>
      </p:sp>
      <p:pic>
        <p:nvPicPr>
          <p:cNvPr id="69" name="Obrázek 68">
            <a:extLst>
              <a:ext uri="{FF2B5EF4-FFF2-40B4-BE49-F238E27FC236}">
                <a16:creationId xmlns:a16="http://schemas.microsoft.com/office/drawing/2014/main" id="{DD7137BF-92F9-42B2-AAAA-CCC3F0968FB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05944" y="3259394"/>
            <a:ext cx="576064" cy="720080"/>
          </a:xfrm>
          <a:prstGeom prst="rect">
            <a:avLst/>
          </a:prstGeom>
        </p:spPr>
      </p:pic>
      <p:sp>
        <p:nvSpPr>
          <p:cNvPr id="70" name="Obdélník 69">
            <a:extLst>
              <a:ext uri="{FF2B5EF4-FFF2-40B4-BE49-F238E27FC236}">
                <a16:creationId xmlns:a16="http://schemas.microsoft.com/office/drawing/2014/main" id="{78169671-18CE-4964-A063-A8D79ED48E03}"/>
              </a:ext>
            </a:extLst>
          </p:cNvPr>
          <p:cNvSpPr/>
          <p:nvPr/>
        </p:nvSpPr>
        <p:spPr>
          <a:xfrm>
            <a:off x="6084168" y="3972068"/>
            <a:ext cx="79861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t"/>
            <a:r>
              <a:rPr lang="cs-CZ" sz="1100" dirty="0"/>
              <a:t>O. </a:t>
            </a:r>
            <a:r>
              <a:rPr lang="cs-CZ" sz="1100" dirty="0" err="1"/>
              <a:t>Santolík</a:t>
            </a:r>
            <a:endParaRPr lang="cs-CZ" sz="1100" dirty="0"/>
          </a:p>
        </p:txBody>
      </p:sp>
      <p:pic>
        <p:nvPicPr>
          <p:cNvPr id="71" name="Obrázek 70">
            <a:extLst>
              <a:ext uri="{FF2B5EF4-FFF2-40B4-BE49-F238E27FC236}">
                <a16:creationId xmlns:a16="http://schemas.microsoft.com/office/drawing/2014/main" id="{3B894F31-A86F-4507-B3E0-F74B9B853CC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b="15174"/>
          <a:stretch/>
        </p:blipFill>
        <p:spPr>
          <a:xfrm>
            <a:off x="7084286" y="3259394"/>
            <a:ext cx="562096" cy="712675"/>
          </a:xfrm>
          <a:prstGeom prst="rect">
            <a:avLst/>
          </a:prstGeom>
        </p:spPr>
      </p:pic>
      <p:sp>
        <p:nvSpPr>
          <p:cNvPr id="72" name="Obdélník 71">
            <a:extLst>
              <a:ext uri="{FF2B5EF4-FFF2-40B4-BE49-F238E27FC236}">
                <a16:creationId xmlns:a16="http://schemas.microsoft.com/office/drawing/2014/main" id="{DC62BCD3-A8E5-47DF-A165-B1CC05F37770}"/>
              </a:ext>
            </a:extLst>
          </p:cNvPr>
          <p:cNvSpPr/>
          <p:nvPr/>
        </p:nvSpPr>
        <p:spPr>
          <a:xfrm>
            <a:off x="7055793" y="3972068"/>
            <a:ext cx="61908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t"/>
            <a:r>
              <a:rPr lang="cs-CZ" sz="1100" dirty="0"/>
              <a:t>J. Lukeš</a:t>
            </a:r>
          </a:p>
        </p:txBody>
      </p:sp>
      <p:pic>
        <p:nvPicPr>
          <p:cNvPr id="73" name="Obrázek 72">
            <a:extLst>
              <a:ext uri="{FF2B5EF4-FFF2-40B4-BE49-F238E27FC236}">
                <a16:creationId xmlns:a16="http://schemas.microsoft.com/office/drawing/2014/main" id="{55AD4B5D-6160-456D-A8AD-C539F6C5594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986854" y="3254994"/>
            <a:ext cx="576064" cy="720080"/>
          </a:xfrm>
          <a:prstGeom prst="rect">
            <a:avLst/>
          </a:prstGeom>
        </p:spPr>
      </p:pic>
      <p:sp>
        <p:nvSpPr>
          <p:cNvPr id="74" name="Obdélník 73">
            <a:extLst>
              <a:ext uri="{FF2B5EF4-FFF2-40B4-BE49-F238E27FC236}">
                <a16:creationId xmlns:a16="http://schemas.microsoft.com/office/drawing/2014/main" id="{958B4874-7CC5-45D1-8D28-00878B64CCD4}"/>
              </a:ext>
            </a:extLst>
          </p:cNvPr>
          <p:cNvSpPr/>
          <p:nvPr/>
        </p:nvSpPr>
        <p:spPr>
          <a:xfrm>
            <a:off x="7777373" y="3972068"/>
            <a:ext cx="105830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t"/>
            <a:r>
              <a:rPr lang="cs-CZ" sz="1100" dirty="0"/>
              <a:t>Z. Mansfeldová</a:t>
            </a:r>
          </a:p>
        </p:txBody>
      </p:sp>
      <p:cxnSp>
        <p:nvCxnSpPr>
          <p:cNvPr id="76" name="Přímá spojnice 75">
            <a:extLst>
              <a:ext uri="{FF2B5EF4-FFF2-40B4-BE49-F238E27FC236}">
                <a16:creationId xmlns:a16="http://schemas.microsoft.com/office/drawing/2014/main" id="{477EE5D5-27CC-4B0F-A130-8991C9BCFB49}"/>
              </a:ext>
            </a:extLst>
          </p:cNvPr>
          <p:cNvCxnSpPr>
            <a:cxnSpLocks/>
          </p:cNvCxnSpPr>
          <p:nvPr/>
        </p:nvCxnSpPr>
        <p:spPr>
          <a:xfrm>
            <a:off x="3888965" y="2752276"/>
            <a:ext cx="0" cy="253841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</p:cxnSp>
      <p:sp>
        <p:nvSpPr>
          <p:cNvPr id="78" name="Obdélník 77">
            <a:extLst>
              <a:ext uri="{FF2B5EF4-FFF2-40B4-BE49-F238E27FC236}">
                <a16:creationId xmlns:a16="http://schemas.microsoft.com/office/drawing/2014/main" id="{8408BC88-A931-464C-801F-CDA66546BB5A}"/>
              </a:ext>
            </a:extLst>
          </p:cNvPr>
          <p:cNvSpPr/>
          <p:nvPr/>
        </p:nvSpPr>
        <p:spPr>
          <a:xfrm>
            <a:off x="539554" y="3006117"/>
            <a:ext cx="8424934" cy="1512151"/>
          </a:xfrm>
          <a:prstGeom prst="rect">
            <a:avLst/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FD161B9C-8744-48CF-B6E6-1305762AB39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55099" y="3256360"/>
            <a:ext cx="572566" cy="715708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D05633AC-7273-471B-8A60-7CA8D2443AB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402767" y="3252802"/>
            <a:ext cx="576064" cy="720080"/>
          </a:xfrm>
          <a:prstGeom prst="rect">
            <a:avLst/>
          </a:prstGeom>
        </p:spPr>
      </p:pic>
      <p:sp>
        <p:nvSpPr>
          <p:cNvPr id="37" name="Obdélník 36">
            <a:extLst>
              <a:ext uri="{FF2B5EF4-FFF2-40B4-BE49-F238E27FC236}">
                <a16:creationId xmlns:a16="http://schemas.microsoft.com/office/drawing/2014/main" id="{843808C6-4F7B-4F08-AE73-3BD0A519D9B0}"/>
              </a:ext>
            </a:extLst>
          </p:cNvPr>
          <p:cNvSpPr/>
          <p:nvPr/>
        </p:nvSpPr>
        <p:spPr>
          <a:xfrm>
            <a:off x="4361857" y="3972027"/>
            <a:ext cx="60785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t"/>
            <a:r>
              <a:rPr lang="cs-CZ" sz="1100" dirty="0"/>
              <a:t>J. Řídký</a:t>
            </a:r>
          </a:p>
        </p:txBody>
      </p:sp>
    </p:spTree>
    <p:extLst>
      <p:ext uri="{BB962C8B-B14F-4D97-AF65-F5344CB8AC3E}">
        <p14:creationId xmlns:p14="http://schemas.microsoft.com/office/powerpoint/2010/main" val="99177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>
            <a:extLst>
              <a:ext uri="{FF2B5EF4-FFF2-40B4-BE49-F238E27FC236}">
                <a16:creationId xmlns:a16="http://schemas.microsoft.com/office/drawing/2014/main" id="{6EF29767-31F8-49D3-A79E-0C16965478A8}"/>
              </a:ext>
            </a:extLst>
          </p:cNvPr>
          <p:cNvSpPr/>
          <p:nvPr/>
        </p:nvSpPr>
        <p:spPr>
          <a:xfrm>
            <a:off x="0" y="481236"/>
            <a:ext cx="4572000" cy="52270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21" name="Přímá spojnice 20"/>
          <p:cNvCxnSpPr/>
          <p:nvPr/>
        </p:nvCxnSpPr>
        <p:spPr>
          <a:xfrm>
            <a:off x="0" y="481236"/>
            <a:ext cx="9144000" cy="0"/>
          </a:xfrm>
          <a:prstGeom prst="line">
            <a:avLst/>
          </a:prstGeom>
          <a:ln w="1651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Obrázek 33">
            <a:extLst>
              <a:ext uri="{FF2B5EF4-FFF2-40B4-BE49-F238E27FC236}">
                <a16:creationId xmlns:a16="http://schemas.microsoft.com/office/drawing/2014/main" id="{A98D0FB0-2A75-4EC1-BDF2-4495B8175E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87133"/>
            <a:ext cx="1245601" cy="333927"/>
          </a:xfrm>
          <a:prstGeom prst="rect">
            <a:avLst/>
          </a:prstGeom>
        </p:spPr>
      </p:pic>
      <p:pic>
        <p:nvPicPr>
          <p:cNvPr id="50" name="Picture 4">
            <a:extLst>
              <a:ext uri="{FF2B5EF4-FFF2-40B4-BE49-F238E27FC236}">
                <a16:creationId xmlns:a16="http://schemas.microsoft.com/office/drawing/2014/main" id="{2D8889BA-BA7B-479C-A75C-BF8A1BC9D1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328" y="792914"/>
            <a:ext cx="1718062" cy="1718062"/>
          </a:xfrm>
          <a:prstGeom prst="rect">
            <a:avLst/>
          </a:prstGeom>
        </p:spPr>
      </p:pic>
      <p:pic>
        <p:nvPicPr>
          <p:cNvPr id="51" name="Picture 2" descr="Hi-Beams">
            <a:extLst>
              <a:ext uri="{FF2B5EF4-FFF2-40B4-BE49-F238E27FC236}">
                <a16:creationId xmlns:a16="http://schemas.microsoft.com/office/drawing/2014/main" id="{28C036F9-72F3-4B49-AA04-9DE110324B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117" y="699458"/>
            <a:ext cx="2782219" cy="1857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4" descr="https://www.hilase.cz/wp-content/uploads/4E0A0274-1800x1200.jpg">
            <a:extLst>
              <a:ext uri="{FF2B5EF4-FFF2-40B4-BE49-F238E27FC236}">
                <a16:creationId xmlns:a16="http://schemas.microsoft.com/office/drawing/2014/main" id="{9EEB54AA-9972-4F5B-BE5B-C23D2C3D854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31" r="22952"/>
          <a:stretch/>
        </p:blipFill>
        <p:spPr bwMode="auto">
          <a:xfrm>
            <a:off x="242117" y="2864091"/>
            <a:ext cx="1875056" cy="2371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Obdélník 15">
            <a:extLst>
              <a:ext uri="{FF2B5EF4-FFF2-40B4-BE49-F238E27FC236}">
                <a16:creationId xmlns:a16="http://schemas.microsoft.com/office/drawing/2014/main" id="{322BAEE0-F4BA-4207-B375-0C38DA731063}"/>
              </a:ext>
            </a:extLst>
          </p:cNvPr>
          <p:cNvSpPr/>
          <p:nvPr/>
        </p:nvSpPr>
        <p:spPr>
          <a:xfrm>
            <a:off x="2231804" y="2733601"/>
            <a:ext cx="2255180" cy="22701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cs-CZ" altLang="cs-CZ" sz="1600" dirty="0"/>
              <a:t>Založení spin-</a:t>
            </a:r>
            <a:r>
              <a:rPr lang="cs-CZ" altLang="cs-CZ" sz="1600" dirty="0" err="1"/>
              <a:t>off</a:t>
            </a:r>
            <a:r>
              <a:rPr lang="cs-CZ" altLang="cs-CZ" sz="1600" dirty="0"/>
              <a:t> společnosti </a:t>
            </a:r>
            <a:br>
              <a:rPr lang="cs-CZ" altLang="cs-CZ" sz="1600" dirty="0"/>
            </a:br>
            <a:r>
              <a:rPr lang="cs-CZ" altLang="cs-CZ" sz="1600" b="1" dirty="0"/>
              <a:t>HI-BEAMS s.r.o.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cs-CZ" altLang="cs-CZ" sz="1600" dirty="0"/>
              <a:t>pro inovativní povrchové úpravy materiálu a průmyslových nástrojů</a:t>
            </a:r>
          </a:p>
        </p:txBody>
      </p:sp>
      <p:pic>
        <p:nvPicPr>
          <p:cNvPr id="20" name="Obrázek 19">
            <a:extLst>
              <a:ext uri="{FF2B5EF4-FFF2-40B4-BE49-F238E27FC236}">
                <a16:creationId xmlns:a16="http://schemas.microsoft.com/office/drawing/2014/main" id="{2145D884-F759-418E-A1A8-1C29B402E35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8738" t="16562" r="29525" b="61630"/>
          <a:stretch/>
        </p:blipFill>
        <p:spPr>
          <a:xfrm>
            <a:off x="4932040" y="607045"/>
            <a:ext cx="3816424" cy="1080120"/>
          </a:xfrm>
          <a:prstGeom prst="rect">
            <a:avLst/>
          </a:prstGeom>
        </p:spPr>
      </p:pic>
      <p:pic>
        <p:nvPicPr>
          <p:cNvPr id="22" name="Picture 2" descr="Česká hlava">
            <a:extLst>
              <a:ext uri="{FF2B5EF4-FFF2-40B4-BE49-F238E27FC236}">
                <a16:creationId xmlns:a16="http://schemas.microsoft.com/office/drawing/2014/main" id="{AE5E043F-9E89-4D18-90DB-B4900CAC8B0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93" t="-310" r="11977" b="310"/>
          <a:stretch/>
        </p:blipFill>
        <p:spPr bwMode="auto">
          <a:xfrm>
            <a:off x="6352569" y="1940564"/>
            <a:ext cx="1010862" cy="966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Obdélník 22">
            <a:extLst>
              <a:ext uri="{FF2B5EF4-FFF2-40B4-BE49-F238E27FC236}">
                <a16:creationId xmlns:a16="http://schemas.microsoft.com/office/drawing/2014/main" id="{89C75C99-45C8-422B-B882-E183F850549C}"/>
              </a:ext>
            </a:extLst>
          </p:cNvPr>
          <p:cNvSpPr/>
          <p:nvPr/>
        </p:nvSpPr>
        <p:spPr>
          <a:xfrm>
            <a:off x="5081261" y="3060871"/>
            <a:ext cx="3672408" cy="1162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cs-CZ" altLang="cs-CZ" sz="1600" dirty="0"/>
              <a:t>Nový způsob levné výroby metanolu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cs-CZ" altLang="cs-CZ" sz="1600" dirty="0"/>
              <a:t>Unikátní přeměna z metanu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cs-CZ" altLang="cs-CZ" sz="1600" dirty="0"/>
              <a:t>Možnost budoucí náhrady stávajících paliv</a:t>
            </a:r>
          </a:p>
        </p:txBody>
      </p:sp>
      <p:pic>
        <p:nvPicPr>
          <p:cNvPr id="24" name="Obrázek 23">
            <a:extLst>
              <a:ext uri="{FF2B5EF4-FFF2-40B4-BE49-F238E27FC236}">
                <a16:creationId xmlns:a16="http://schemas.microsoft.com/office/drawing/2014/main" id="{618ED8C8-47E9-4A66-B79C-575AB289505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72000" y="4377030"/>
            <a:ext cx="4572000" cy="1331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941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Přímá spojnice 20"/>
          <p:cNvCxnSpPr/>
          <p:nvPr/>
        </p:nvCxnSpPr>
        <p:spPr>
          <a:xfrm>
            <a:off x="0" y="481236"/>
            <a:ext cx="9144000" cy="0"/>
          </a:xfrm>
          <a:prstGeom prst="line">
            <a:avLst/>
          </a:prstGeom>
          <a:ln w="1651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Obrázek 33">
            <a:extLst>
              <a:ext uri="{FF2B5EF4-FFF2-40B4-BE49-F238E27FC236}">
                <a16:creationId xmlns:a16="http://schemas.microsoft.com/office/drawing/2014/main" id="{A98D0FB0-2A75-4EC1-BDF2-4495B8175E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87133"/>
            <a:ext cx="1245601" cy="333927"/>
          </a:xfrm>
          <a:prstGeom prst="rect">
            <a:avLst/>
          </a:prstGeom>
        </p:spPr>
      </p:pic>
      <p:pic>
        <p:nvPicPr>
          <p:cNvPr id="22" name="Obrázek 21">
            <a:extLst>
              <a:ext uri="{FF2B5EF4-FFF2-40B4-BE49-F238E27FC236}">
                <a16:creationId xmlns:a16="http://schemas.microsoft.com/office/drawing/2014/main" id="{0765E305-8D05-46B1-90CA-B353695908C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/>
          <a:stretch/>
        </p:blipFill>
        <p:spPr>
          <a:xfrm>
            <a:off x="0" y="487981"/>
            <a:ext cx="9144000" cy="5227019"/>
          </a:xfrm>
          <a:prstGeom prst="rect">
            <a:avLst/>
          </a:prstGeom>
        </p:spPr>
      </p:pic>
      <p:sp>
        <p:nvSpPr>
          <p:cNvPr id="24" name="Obdélník 23">
            <a:extLst>
              <a:ext uri="{FF2B5EF4-FFF2-40B4-BE49-F238E27FC236}">
                <a16:creationId xmlns:a16="http://schemas.microsoft.com/office/drawing/2014/main" id="{F5C194D6-2534-49AA-9749-FF00E290EE3F}"/>
              </a:ext>
            </a:extLst>
          </p:cNvPr>
          <p:cNvSpPr/>
          <p:nvPr/>
        </p:nvSpPr>
        <p:spPr>
          <a:xfrm>
            <a:off x="251520" y="2689451"/>
            <a:ext cx="25650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200" dirty="0" err="1">
                <a:solidFill>
                  <a:schemeClr val="bg1"/>
                </a:solidFill>
              </a:rPr>
              <a:t>Frentech</a:t>
            </a:r>
            <a:r>
              <a:rPr lang="cs-CZ" sz="1200" dirty="0">
                <a:solidFill>
                  <a:schemeClr val="bg1"/>
                </a:solidFill>
              </a:rPr>
              <a:t>, SAB </a:t>
            </a:r>
            <a:r>
              <a:rPr lang="cs-CZ" sz="1200" dirty="0" err="1">
                <a:solidFill>
                  <a:schemeClr val="bg1"/>
                </a:solidFill>
              </a:rPr>
              <a:t>Aerospace</a:t>
            </a:r>
            <a:r>
              <a:rPr lang="cs-CZ" sz="1200" dirty="0">
                <a:solidFill>
                  <a:schemeClr val="bg1"/>
                </a:solidFill>
              </a:rPr>
              <a:t>, LKE, </a:t>
            </a:r>
            <a:r>
              <a:rPr lang="cs-CZ" sz="1200" dirty="0" err="1">
                <a:solidFill>
                  <a:schemeClr val="bg1"/>
                </a:solidFill>
              </a:rPr>
              <a:t>Elya</a:t>
            </a:r>
            <a:r>
              <a:rPr lang="cs-CZ" sz="1200" dirty="0">
                <a:solidFill>
                  <a:schemeClr val="bg1"/>
                </a:solidFill>
              </a:rPr>
              <a:t>, </a:t>
            </a:r>
            <a:r>
              <a:rPr lang="cs-CZ" sz="1200" dirty="0" err="1">
                <a:solidFill>
                  <a:schemeClr val="bg1"/>
                </a:solidFill>
              </a:rPr>
              <a:t>G.L.Electronics</a:t>
            </a:r>
            <a:r>
              <a:rPr lang="cs-CZ" sz="1200" dirty="0">
                <a:solidFill>
                  <a:schemeClr val="bg1"/>
                </a:solidFill>
              </a:rPr>
              <a:t>, CSRC, </a:t>
            </a:r>
            <a:r>
              <a:rPr lang="cs-CZ" sz="1200" dirty="0" err="1">
                <a:solidFill>
                  <a:schemeClr val="bg1"/>
                </a:solidFill>
              </a:rPr>
              <a:t>Pragoboard</a:t>
            </a:r>
            <a:r>
              <a:rPr lang="cs-CZ" sz="1200" dirty="0">
                <a:solidFill>
                  <a:schemeClr val="bg1"/>
                </a:solidFill>
              </a:rPr>
              <a:t>, </a:t>
            </a:r>
            <a:r>
              <a:rPr lang="cs-CZ" sz="1200" dirty="0" err="1">
                <a:solidFill>
                  <a:schemeClr val="bg1"/>
                </a:solidFill>
              </a:rPr>
              <a:t>Foxworks</a:t>
            </a:r>
            <a:r>
              <a:rPr lang="cs-CZ" sz="1200" dirty="0">
                <a:solidFill>
                  <a:schemeClr val="bg1"/>
                </a:solidFill>
              </a:rPr>
              <a:t>, ESC, </a:t>
            </a:r>
            <a:r>
              <a:rPr lang="cs-CZ" sz="1200" dirty="0" err="1">
                <a:solidFill>
                  <a:schemeClr val="bg1"/>
                </a:solidFill>
              </a:rPr>
              <a:t>Honeywel</a:t>
            </a:r>
            <a:r>
              <a:rPr lang="en-US" sz="1200" dirty="0">
                <a:solidFill>
                  <a:schemeClr val="bg1"/>
                </a:solidFill>
              </a:rPr>
              <a:t>l a dal</a:t>
            </a:r>
            <a:r>
              <a:rPr lang="cs-CZ" sz="1200" dirty="0" err="1">
                <a:solidFill>
                  <a:schemeClr val="bg1"/>
                </a:solidFill>
              </a:rPr>
              <a:t>ší</a:t>
            </a:r>
            <a:r>
              <a:rPr lang="cs-CZ" sz="1200" dirty="0">
                <a:solidFill>
                  <a:schemeClr val="bg1"/>
                </a:solidFill>
              </a:rPr>
              <a:t>…</a:t>
            </a:r>
          </a:p>
        </p:txBody>
      </p:sp>
      <p:sp>
        <p:nvSpPr>
          <p:cNvPr id="26" name="Obdélník 25">
            <a:extLst>
              <a:ext uri="{FF2B5EF4-FFF2-40B4-BE49-F238E27FC236}">
                <a16:creationId xmlns:a16="http://schemas.microsoft.com/office/drawing/2014/main" id="{E830470C-40DC-4BD6-A7F5-8690ED08343B}"/>
              </a:ext>
            </a:extLst>
          </p:cNvPr>
          <p:cNvSpPr/>
          <p:nvPr/>
        </p:nvSpPr>
        <p:spPr>
          <a:xfrm>
            <a:off x="251520" y="623230"/>
            <a:ext cx="172819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800" dirty="0">
                <a:solidFill>
                  <a:schemeClr val="bg1"/>
                </a:solidFill>
              </a:rPr>
              <a:t>19</a:t>
            </a:r>
            <a:r>
              <a:rPr lang="cs-CZ" sz="1600" dirty="0">
                <a:solidFill>
                  <a:schemeClr val="bg1"/>
                </a:solidFill>
              </a:rPr>
              <a:t> mezinárodních kosmických misí</a:t>
            </a:r>
          </a:p>
        </p:txBody>
      </p:sp>
      <p:sp>
        <p:nvSpPr>
          <p:cNvPr id="27" name="Obdélník 26">
            <a:extLst>
              <a:ext uri="{FF2B5EF4-FFF2-40B4-BE49-F238E27FC236}">
                <a16:creationId xmlns:a16="http://schemas.microsoft.com/office/drawing/2014/main" id="{BC29EDD4-BE3A-4149-8080-3DFF2D0A7BC0}"/>
              </a:ext>
            </a:extLst>
          </p:cNvPr>
          <p:cNvSpPr/>
          <p:nvPr/>
        </p:nvSpPr>
        <p:spPr>
          <a:xfrm>
            <a:off x="251520" y="1743756"/>
            <a:ext cx="29523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600" dirty="0">
                <a:solidFill>
                  <a:schemeClr val="bg1"/>
                </a:solidFill>
              </a:rPr>
              <a:t>příležitost pro české firmy podílet se na vývoji technologií pro vesmírné mise</a:t>
            </a:r>
            <a:endParaRPr lang="cs-CZ" sz="1600" dirty="0"/>
          </a:p>
        </p:txBody>
      </p:sp>
      <p:pic>
        <p:nvPicPr>
          <p:cNvPr id="33" name="Obrázek 32">
            <a:extLst>
              <a:ext uri="{FF2B5EF4-FFF2-40B4-BE49-F238E27FC236}">
                <a16:creationId xmlns:a16="http://schemas.microsoft.com/office/drawing/2014/main" id="{606C4469-9C9B-41C1-9C9B-85F63518C8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8391" y="4156320"/>
            <a:ext cx="2219633" cy="1248544"/>
          </a:xfrm>
          <a:prstGeom prst="rect">
            <a:avLst/>
          </a:prstGeom>
        </p:spPr>
      </p:pic>
      <p:pic>
        <p:nvPicPr>
          <p:cNvPr id="35" name="Obrázek 34">
            <a:extLst>
              <a:ext uri="{FF2B5EF4-FFF2-40B4-BE49-F238E27FC236}">
                <a16:creationId xmlns:a16="http://schemas.microsoft.com/office/drawing/2014/main" id="{94EA18C0-B744-4797-9618-B0114EF7A2C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4370" y="3376610"/>
            <a:ext cx="1483694" cy="987531"/>
          </a:xfrm>
          <a:prstGeom prst="rect">
            <a:avLst/>
          </a:prstGeom>
        </p:spPr>
      </p:pic>
      <p:pic>
        <p:nvPicPr>
          <p:cNvPr id="36" name="Obrázek 35">
            <a:extLst>
              <a:ext uri="{FF2B5EF4-FFF2-40B4-BE49-F238E27FC236}">
                <a16:creationId xmlns:a16="http://schemas.microsoft.com/office/drawing/2014/main" id="{9374BB4E-671B-4950-905F-51072127B00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697005"/>
            <a:ext cx="1686326" cy="1178902"/>
          </a:xfrm>
          <a:prstGeom prst="rect">
            <a:avLst/>
          </a:prstGeom>
        </p:spPr>
      </p:pic>
      <p:pic>
        <p:nvPicPr>
          <p:cNvPr id="37" name="Obrázek 36">
            <a:extLst>
              <a:ext uri="{FF2B5EF4-FFF2-40B4-BE49-F238E27FC236}">
                <a16:creationId xmlns:a16="http://schemas.microsoft.com/office/drawing/2014/main" id="{E08E13B6-9C04-4FB0-90C6-B9E8043F8F3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2692" y="2065412"/>
            <a:ext cx="2017700" cy="1181751"/>
          </a:xfrm>
          <a:prstGeom prst="rect">
            <a:avLst/>
          </a:prstGeom>
        </p:spPr>
      </p:pic>
      <p:pic>
        <p:nvPicPr>
          <p:cNvPr id="38" name="Obrázek 37">
            <a:extLst>
              <a:ext uri="{FF2B5EF4-FFF2-40B4-BE49-F238E27FC236}">
                <a16:creationId xmlns:a16="http://schemas.microsoft.com/office/drawing/2014/main" id="{891F3064-76F7-46EC-9A01-C71FB05ECCE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181" y="1345332"/>
            <a:ext cx="1622323" cy="1216742"/>
          </a:xfrm>
          <a:prstGeom prst="rect">
            <a:avLst/>
          </a:prstGeom>
        </p:spPr>
      </p:pic>
      <p:graphicFrame>
        <p:nvGraphicFramePr>
          <p:cNvPr id="39" name="Diagram 38">
            <a:extLst>
              <a:ext uri="{FF2B5EF4-FFF2-40B4-BE49-F238E27FC236}">
                <a16:creationId xmlns:a16="http://schemas.microsoft.com/office/drawing/2014/main" id="{DDF3CB1E-7F4E-453E-AD8F-F41101E96BB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79690554"/>
              </p:ext>
            </p:extLst>
          </p:nvPr>
        </p:nvGraphicFramePr>
        <p:xfrm>
          <a:off x="4512825" y="2697004"/>
          <a:ext cx="4144479" cy="26864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:p14="http://schemas.microsoft.com/office/powerpoint/2010/main" val="3046175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Přímá spojnice 20"/>
          <p:cNvCxnSpPr/>
          <p:nvPr/>
        </p:nvCxnSpPr>
        <p:spPr>
          <a:xfrm>
            <a:off x="0" y="481236"/>
            <a:ext cx="9144000" cy="0"/>
          </a:xfrm>
          <a:prstGeom prst="line">
            <a:avLst/>
          </a:prstGeom>
          <a:ln w="1651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Obrázek 33">
            <a:extLst>
              <a:ext uri="{FF2B5EF4-FFF2-40B4-BE49-F238E27FC236}">
                <a16:creationId xmlns:a16="http://schemas.microsoft.com/office/drawing/2014/main" id="{A98D0FB0-2A75-4EC1-BDF2-4495B8175E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87133"/>
            <a:ext cx="1245601" cy="333927"/>
          </a:xfrm>
          <a:prstGeom prst="rect">
            <a:avLst/>
          </a:prstGeom>
        </p:spPr>
      </p:pic>
      <p:sp>
        <p:nvSpPr>
          <p:cNvPr id="13" name="Obdélník 12">
            <a:extLst>
              <a:ext uri="{FF2B5EF4-FFF2-40B4-BE49-F238E27FC236}">
                <a16:creationId xmlns:a16="http://schemas.microsoft.com/office/drawing/2014/main" id="{E9C9F442-3487-469B-A9AC-12308D9E0B93}"/>
              </a:ext>
            </a:extLst>
          </p:cNvPr>
          <p:cNvSpPr/>
          <p:nvPr/>
        </p:nvSpPr>
        <p:spPr>
          <a:xfrm>
            <a:off x="-2230" y="481236"/>
            <a:ext cx="2558007" cy="52255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>
              <a:spcAft>
                <a:spcPts val="500"/>
              </a:spcAft>
            </a:pPr>
            <a:endParaRPr lang="en-US" sz="1500" dirty="0">
              <a:solidFill>
                <a:srgbClr val="0070C0"/>
              </a:solidFill>
              <a:latin typeface="Trebuchet MS" panose="020B0603020202020204" pitchFamily="34" charset="0"/>
            </a:endParaRPr>
          </a:p>
        </p:txBody>
      </p:sp>
      <p:pic>
        <p:nvPicPr>
          <p:cNvPr id="14" name="Obrázek 13">
            <a:extLst>
              <a:ext uri="{FF2B5EF4-FFF2-40B4-BE49-F238E27FC236}">
                <a16:creationId xmlns:a16="http://schemas.microsoft.com/office/drawing/2014/main" id="{81182AB8-2D5A-420B-BB93-4D28A59CA3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81235"/>
            <a:ext cx="9146230" cy="1047751"/>
          </a:xfrm>
          <a:prstGeom prst="rect">
            <a:avLst/>
          </a:prstGeom>
        </p:spPr>
      </p:pic>
      <p:sp>
        <p:nvSpPr>
          <p:cNvPr id="15" name="TextovéPole 14">
            <a:extLst>
              <a:ext uri="{FF2B5EF4-FFF2-40B4-BE49-F238E27FC236}">
                <a16:creationId xmlns:a16="http://schemas.microsoft.com/office/drawing/2014/main" id="{4AFD10CF-C254-4966-944C-8BBA13BBBE5C}"/>
              </a:ext>
            </a:extLst>
          </p:cNvPr>
          <p:cNvSpPr txBox="1"/>
          <p:nvPr/>
        </p:nvSpPr>
        <p:spPr>
          <a:xfrm>
            <a:off x="4847619" y="469477"/>
            <a:ext cx="41764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POTRAVINY PRO BUDOUCNOST</a:t>
            </a:r>
          </a:p>
        </p:txBody>
      </p:sp>
      <p:sp>
        <p:nvSpPr>
          <p:cNvPr id="22" name="Obdélník 21">
            <a:extLst>
              <a:ext uri="{FF2B5EF4-FFF2-40B4-BE49-F238E27FC236}">
                <a16:creationId xmlns:a16="http://schemas.microsoft.com/office/drawing/2014/main" id="{85FAF002-FA38-4CD1-9024-0EA99C70FA18}"/>
              </a:ext>
            </a:extLst>
          </p:cNvPr>
          <p:cNvSpPr/>
          <p:nvPr/>
        </p:nvSpPr>
        <p:spPr>
          <a:xfrm>
            <a:off x="174751" y="1763066"/>
            <a:ext cx="2381026" cy="340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</a:pPr>
            <a:r>
              <a:rPr lang="cs-CZ" sz="1600" b="1" dirty="0">
                <a:solidFill>
                  <a:srgbClr val="0070C0"/>
                </a:solidFill>
                <a:latin typeface="+mj-lt"/>
              </a:rPr>
              <a:t>APLIKAČNÍ LABORATOŘE</a:t>
            </a:r>
          </a:p>
          <a:p>
            <a:pPr>
              <a:spcAft>
                <a:spcPts val="500"/>
              </a:spcAft>
            </a:pPr>
            <a:endParaRPr lang="cs-CZ" sz="1000" dirty="0">
              <a:latin typeface="+mj-lt"/>
            </a:endParaRPr>
          </a:p>
          <a:p>
            <a:pPr>
              <a:spcAft>
                <a:spcPts val="500"/>
              </a:spcAft>
            </a:pPr>
            <a:r>
              <a:rPr lang="cs-CZ" sz="1600" dirty="0">
                <a:latin typeface="+mj-lt"/>
              </a:rPr>
              <a:t>Aplikační laboratoř pro zemědělský výzkum </a:t>
            </a:r>
            <a:br>
              <a:rPr lang="cs-CZ" sz="1600" dirty="0">
                <a:latin typeface="+mj-lt"/>
              </a:rPr>
            </a:br>
            <a:r>
              <a:rPr lang="cs-CZ" sz="1600" dirty="0">
                <a:latin typeface="+mj-lt"/>
              </a:rPr>
              <a:t>(ÚEB AV ČR)</a:t>
            </a:r>
          </a:p>
          <a:p>
            <a:pPr>
              <a:spcAft>
                <a:spcPts val="500"/>
              </a:spcAft>
            </a:pPr>
            <a:endParaRPr lang="cs-CZ" sz="1000" dirty="0">
              <a:latin typeface="+mj-lt"/>
            </a:endParaRPr>
          </a:p>
          <a:p>
            <a:pPr>
              <a:spcAft>
                <a:spcPts val="500"/>
              </a:spcAft>
            </a:pPr>
            <a:r>
              <a:rPr lang="cs-CZ" sz="1600" dirty="0">
                <a:latin typeface="+mj-lt"/>
              </a:rPr>
              <a:t>Aplikační laboratoř pro řasové biotechnologie (MBÚ AV ČR)</a:t>
            </a:r>
          </a:p>
          <a:p>
            <a:pPr>
              <a:spcAft>
                <a:spcPts val="500"/>
              </a:spcAft>
            </a:pPr>
            <a:endParaRPr lang="cs-CZ" sz="1000" dirty="0">
              <a:latin typeface="+mj-lt"/>
            </a:endParaRPr>
          </a:p>
          <a:p>
            <a:pPr>
              <a:spcAft>
                <a:spcPts val="600"/>
              </a:spcAft>
            </a:pPr>
            <a:r>
              <a:rPr lang="cs-CZ" sz="1600" dirty="0">
                <a:latin typeface="+mj-lt"/>
              </a:rPr>
              <a:t>Aplikační laboratoř pro rostlinné biotechnologie (BFÚ AV ČR)</a:t>
            </a:r>
          </a:p>
        </p:txBody>
      </p:sp>
      <p:pic>
        <p:nvPicPr>
          <p:cNvPr id="23" name="Obrázek 22">
            <a:extLst>
              <a:ext uri="{FF2B5EF4-FFF2-40B4-BE49-F238E27FC236}">
                <a16:creationId xmlns:a16="http://schemas.microsoft.com/office/drawing/2014/main" id="{D72DAFD9-7929-4701-9CF8-4A553F07CD3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0896" t="20691" r="17028" b="30751"/>
          <a:stretch/>
        </p:blipFill>
        <p:spPr>
          <a:xfrm>
            <a:off x="6715683" y="1938185"/>
            <a:ext cx="2133927" cy="1385181"/>
          </a:xfrm>
          <a:prstGeom prst="rect">
            <a:avLst/>
          </a:prstGeom>
          <a:ln w="57150">
            <a:solidFill>
              <a:schemeClr val="tx1"/>
            </a:solidFill>
          </a:ln>
          <a:effectLst>
            <a:softEdge rad="112500"/>
          </a:effectLst>
        </p:spPr>
      </p:pic>
      <p:sp>
        <p:nvSpPr>
          <p:cNvPr id="24" name="TextovéPole 23">
            <a:extLst>
              <a:ext uri="{FF2B5EF4-FFF2-40B4-BE49-F238E27FC236}">
                <a16:creationId xmlns:a16="http://schemas.microsoft.com/office/drawing/2014/main" id="{04C4F6F1-7657-4930-A06A-7B6BC5DBEA5B}"/>
              </a:ext>
            </a:extLst>
          </p:cNvPr>
          <p:cNvSpPr txBox="1"/>
          <p:nvPr/>
        </p:nvSpPr>
        <p:spPr>
          <a:xfrm>
            <a:off x="6783153" y="3432211"/>
            <a:ext cx="1992853" cy="4515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sz="1167" dirty="0">
                <a:latin typeface="Trebuchet MS" panose="020B0603020202020204" pitchFamily="34" charset="0"/>
              </a:rPr>
              <a:t>Informace pro zemědělce: </a:t>
            </a:r>
            <a:br>
              <a:rPr lang="cs-CZ" sz="1167" dirty="0">
                <a:latin typeface="Trebuchet MS" panose="020B0603020202020204" pitchFamily="34" charset="0"/>
              </a:rPr>
            </a:br>
            <a:r>
              <a:rPr lang="cs-CZ" sz="1167" dirty="0">
                <a:latin typeface="Trebuchet MS" panose="020B0603020202020204" pitchFamily="34" charset="0"/>
              </a:rPr>
              <a:t>portál Klimatická změna</a:t>
            </a:r>
          </a:p>
        </p:txBody>
      </p:sp>
      <p:sp>
        <p:nvSpPr>
          <p:cNvPr id="26" name="TextovéPole 25">
            <a:extLst>
              <a:ext uri="{FF2B5EF4-FFF2-40B4-BE49-F238E27FC236}">
                <a16:creationId xmlns:a16="http://schemas.microsoft.com/office/drawing/2014/main" id="{B28B8E6D-2ECB-4195-8B12-04016C20D505}"/>
              </a:ext>
            </a:extLst>
          </p:cNvPr>
          <p:cNvSpPr txBox="1"/>
          <p:nvPr/>
        </p:nvSpPr>
        <p:spPr>
          <a:xfrm>
            <a:off x="2627784" y="3408065"/>
            <a:ext cx="191125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300" dirty="0"/>
              <a:t>Molekulární </a:t>
            </a:r>
            <a:r>
              <a:rPr lang="cs-CZ" sz="1300" dirty="0" err="1"/>
              <a:t>markery</a:t>
            </a:r>
            <a:r>
              <a:rPr lang="cs-CZ" sz="1300" dirty="0"/>
              <a:t> a metody pro šlechtění</a:t>
            </a:r>
          </a:p>
        </p:txBody>
      </p:sp>
      <p:pic>
        <p:nvPicPr>
          <p:cNvPr id="27" name="Obrázek 26">
            <a:extLst>
              <a:ext uri="{FF2B5EF4-FFF2-40B4-BE49-F238E27FC236}">
                <a16:creationId xmlns:a16="http://schemas.microsoft.com/office/drawing/2014/main" id="{BCFDC684-166E-4FBD-B81E-FCAA3CD6CC9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207" r="49224"/>
          <a:stretch/>
        </p:blipFill>
        <p:spPr>
          <a:xfrm>
            <a:off x="2781099" y="1669110"/>
            <a:ext cx="1614445" cy="1654256"/>
          </a:xfrm>
          <a:prstGeom prst="rect">
            <a:avLst/>
          </a:prstGeom>
        </p:spPr>
      </p:pic>
      <p:sp>
        <p:nvSpPr>
          <p:cNvPr id="28" name="TextovéPole 27">
            <a:extLst>
              <a:ext uri="{FF2B5EF4-FFF2-40B4-BE49-F238E27FC236}">
                <a16:creationId xmlns:a16="http://schemas.microsoft.com/office/drawing/2014/main" id="{446A15EF-FDE0-4494-9248-6A2F15EC9B6E}"/>
              </a:ext>
            </a:extLst>
          </p:cNvPr>
          <p:cNvSpPr txBox="1"/>
          <p:nvPr/>
        </p:nvSpPr>
        <p:spPr>
          <a:xfrm>
            <a:off x="4599988" y="3409572"/>
            <a:ext cx="19112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300" dirty="0"/>
              <a:t>Alternativní bezlepkové potraviny pro </a:t>
            </a:r>
            <a:r>
              <a:rPr lang="cs-CZ" sz="1300" dirty="0" err="1"/>
              <a:t>celiaky</a:t>
            </a:r>
            <a:endParaRPr lang="cs-CZ" sz="1300" dirty="0"/>
          </a:p>
        </p:txBody>
      </p:sp>
      <p:pic>
        <p:nvPicPr>
          <p:cNvPr id="29" name="Obrázek 28">
            <a:extLst>
              <a:ext uri="{FF2B5EF4-FFF2-40B4-BE49-F238E27FC236}">
                <a16:creationId xmlns:a16="http://schemas.microsoft.com/office/drawing/2014/main" id="{4138DDC1-ADD3-461B-874F-68AA4B58CD1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43522" y="1953713"/>
            <a:ext cx="1824183" cy="1369653"/>
          </a:xfrm>
          <a:prstGeom prst="rect">
            <a:avLst/>
          </a:prstGeom>
        </p:spPr>
      </p:pic>
      <p:sp>
        <p:nvSpPr>
          <p:cNvPr id="2" name="TextovéPole 1">
            <a:extLst>
              <a:ext uri="{FF2B5EF4-FFF2-40B4-BE49-F238E27FC236}">
                <a16:creationId xmlns:a16="http://schemas.microsoft.com/office/drawing/2014/main" id="{9231E4CF-F55F-4430-AE4D-137902ACF6DE}"/>
              </a:ext>
            </a:extLst>
          </p:cNvPr>
          <p:cNvSpPr txBox="1"/>
          <p:nvPr/>
        </p:nvSpPr>
        <p:spPr>
          <a:xfrm>
            <a:off x="2915816" y="4209187"/>
            <a:ext cx="2304256" cy="1269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1" indent="-285750">
              <a:spcAft>
                <a:spcPts val="500"/>
              </a:spcAft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</a:pPr>
            <a:r>
              <a:rPr lang="cs-CZ" sz="1600" dirty="0">
                <a:solidFill>
                  <a:srgbClr val="0070C0"/>
                </a:solidFill>
                <a:latin typeface="+mj-lt"/>
              </a:rPr>
              <a:t>Konzultace</a:t>
            </a:r>
          </a:p>
          <a:p>
            <a:pPr marL="285750" lvl="1" indent="-285750">
              <a:spcAft>
                <a:spcPts val="500"/>
              </a:spcAft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</a:pPr>
            <a:r>
              <a:rPr lang="cs-CZ" sz="1600" dirty="0">
                <a:solidFill>
                  <a:srgbClr val="0070C0"/>
                </a:solidFill>
                <a:latin typeface="+mj-lt"/>
              </a:rPr>
              <a:t>Expertní stanoviska</a:t>
            </a:r>
          </a:p>
          <a:p>
            <a:pPr marL="285750" lvl="1" indent="-285750">
              <a:spcAft>
                <a:spcPts val="500"/>
              </a:spcAft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</a:pPr>
            <a:r>
              <a:rPr lang="cs-CZ" sz="1600" dirty="0">
                <a:solidFill>
                  <a:srgbClr val="0070C0"/>
                </a:solidFill>
                <a:latin typeface="+mj-lt"/>
              </a:rPr>
              <a:t>Workshopy</a:t>
            </a:r>
          </a:p>
          <a:p>
            <a:pPr marL="285750" lvl="1" indent="-285750">
              <a:spcAft>
                <a:spcPts val="500"/>
              </a:spcAft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</a:pPr>
            <a:r>
              <a:rPr lang="cs-CZ" sz="1600" dirty="0">
                <a:solidFill>
                  <a:srgbClr val="0070C0"/>
                </a:solidFill>
                <a:latin typeface="+mj-lt"/>
              </a:rPr>
              <a:t>Praktické kurzy</a:t>
            </a:r>
            <a:endParaRPr lang="en-US" sz="1600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5B27E215-064A-4C7F-AD70-D2A4B2B71C33}"/>
              </a:ext>
            </a:extLst>
          </p:cNvPr>
          <p:cNvSpPr/>
          <p:nvPr/>
        </p:nvSpPr>
        <p:spPr>
          <a:xfrm>
            <a:off x="5220072" y="4226896"/>
            <a:ext cx="3614414" cy="895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1" indent="-285750">
              <a:spcAft>
                <a:spcPts val="500"/>
              </a:spcAft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</a:pPr>
            <a:r>
              <a:rPr lang="cs-CZ" sz="1600" dirty="0">
                <a:solidFill>
                  <a:srgbClr val="0070C0"/>
                </a:solidFill>
              </a:rPr>
              <a:t>Výzkum a analýzy na zakázku </a:t>
            </a:r>
          </a:p>
          <a:p>
            <a:pPr marL="285750" lvl="1" indent="-285750">
              <a:spcAft>
                <a:spcPts val="500"/>
              </a:spcAft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</a:pPr>
            <a:r>
              <a:rPr lang="cs-CZ" sz="1600" dirty="0">
                <a:solidFill>
                  <a:srgbClr val="0070C0"/>
                </a:solidFill>
              </a:rPr>
              <a:t>Dvě Národní centra kompetence TAČR s partnery mimo AVČR</a:t>
            </a:r>
            <a:endParaRPr lang="en-US" sz="1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155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2942</TotalTime>
  <Words>445</Words>
  <Application>Microsoft Office PowerPoint</Application>
  <PresentationFormat>Předvádění na obrazovce (16:10)</PresentationFormat>
  <Paragraphs>106</Paragraphs>
  <Slides>6</Slides>
  <Notes>6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10" baseType="lpstr">
      <vt:lpstr>Calibri</vt:lpstr>
      <vt:lpstr>Trebuchet MS</vt:lpstr>
      <vt:lpstr>Arial</vt:lpstr>
      <vt:lpstr>Motiv systému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Ústav termomechaniky AVČR, v. v. i.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Patrik Zima</dc:creator>
  <cp:lastModifiedBy>Patrik Zima</cp:lastModifiedBy>
  <cp:revision>482</cp:revision>
  <dcterms:created xsi:type="dcterms:W3CDTF">2014-04-16T11:57:39Z</dcterms:created>
  <dcterms:modified xsi:type="dcterms:W3CDTF">2021-04-23T07:25:48Z</dcterms:modified>
</cp:coreProperties>
</file>