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Lst>
  <p:notesMasterIdLst>
    <p:notesMasterId r:id="rId9"/>
  </p:notesMasterIdLst>
  <p:sldIdLst>
    <p:sldId id="515" r:id="rId2"/>
    <p:sldId id="517" r:id="rId3"/>
    <p:sldId id="518" r:id="rId4"/>
    <p:sldId id="522" r:id="rId5"/>
    <p:sldId id="519" r:id="rId6"/>
    <p:sldId id="520" r:id="rId7"/>
    <p:sldId id="523" r:id="rId8"/>
  </p:sldIdLst>
  <p:sldSz cx="9144000" cy="6858000" type="screen4x3"/>
  <p:notesSz cx="7102475" cy="10234613"/>
  <p:defaultTextStyle>
    <a:defPPr>
      <a:defRPr lang="de-DE"/>
    </a:defPPr>
    <a:lvl1pPr algn="l" rtl="0" fontAlgn="base">
      <a:spcBef>
        <a:spcPct val="0"/>
      </a:spcBef>
      <a:spcAft>
        <a:spcPct val="0"/>
      </a:spcAft>
      <a:defRPr kern="1200">
        <a:solidFill>
          <a:schemeClr val="tx1"/>
        </a:solidFill>
        <a:latin typeface="Frutiger LT Com 55 Roman" pitchFamily="34" charset="0"/>
        <a:ea typeface="+mn-ea"/>
        <a:cs typeface="+mn-cs"/>
      </a:defRPr>
    </a:lvl1pPr>
    <a:lvl2pPr marL="457200" algn="l" rtl="0" fontAlgn="base">
      <a:spcBef>
        <a:spcPct val="0"/>
      </a:spcBef>
      <a:spcAft>
        <a:spcPct val="0"/>
      </a:spcAft>
      <a:defRPr kern="1200">
        <a:solidFill>
          <a:schemeClr val="tx1"/>
        </a:solidFill>
        <a:latin typeface="Frutiger LT Com 55 Roman" pitchFamily="34" charset="0"/>
        <a:ea typeface="+mn-ea"/>
        <a:cs typeface="+mn-cs"/>
      </a:defRPr>
    </a:lvl2pPr>
    <a:lvl3pPr marL="914400" algn="l" rtl="0" fontAlgn="base">
      <a:spcBef>
        <a:spcPct val="0"/>
      </a:spcBef>
      <a:spcAft>
        <a:spcPct val="0"/>
      </a:spcAft>
      <a:defRPr kern="1200">
        <a:solidFill>
          <a:schemeClr val="tx1"/>
        </a:solidFill>
        <a:latin typeface="Frutiger LT Com 55 Roman" pitchFamily="34" charset="0"/>
        <a:ea typeface="+mn-ea"/>
        <a:cs typeface="+mn-cs"/>
      </a:defRPr>
    </a:lvl3pPr>
    <a:lvl4pPr marL="1371600" algn="l" rtl="0" fontAlgn="base">
      <a:spcBef>
        <a:spcPct val="0"/>
      </a:spcBef>
      <a:spcAft>
        <a:spcPct val="0"/>
      </a:spcAft>
      <a:defRPr kern="1200">
        <a:solidFill>
          <a:schemeClr val="tx1"/>
        </a:solidFill>
        <a:latin typeface="Frutiger LT Com 55 Roman" pitchFamily="34" charset="0"/>
        <a:ea typeface="+mn-ea"/>
        <a:cs typeface="+mn-cs"/>
      </a:defRPr>
    </a:lvl4pPr>
    <a:lvl5pPr marL="1828800" algn="l" rtl="0" fontAlgn="base">
      <a:spcBef>
        <a:spcPct val="0"/>
      </a:spcBef>
      <a:spcAft>
        <a:spcPct val="0"/>
      </a:spcAft>
      <a:defRPr kern="1200">
        <a:solidFill>
          <a:schemeClr val="tx1"/>
        </a:solidFill>
        <a:latin typeface="Frutiger LT Com 55 Roman" pitchFamily="34" charset="0"/>
        <a:ea typeface="+mn-ea"/>
        <a:cs typeface="+mn-cs"/>
      </a:defRPr>
    </a:lvl5pPr>
    <a:lvl6pPr marL="2286000" algn="l" defTabSz="914400" rtl="0" eaLnBrk="1" latinLnBrk="0" hangingPunct="1">
      <a:defRPr kern="1200">
        <a:solidFill>
          <a:schemeClr val="tx1"/>
        </a:solidFill>
        <a:latin typeface="Frutiger LT Com 55 Roman" pitchFamily="34" charset="0"/>
        <a:ea typeface="+mn-ea"/>
        <a:cs typeface="+mn-cs"/>
      </a:defRPr>
    </a:lvl6pPr>
    <a:lvl7pPr marL="2743200" algn="l" defTabSz="914400" rtl="0" eaLnBrk="1" latinLnBrk="0" hangingPunct="1">
      <a:defRPr kern="1200">
        <a:solidFill>
          <a:schemeClr val="tx1"/>
        </a:solidFill>
        <a:latin typeface="Frutiger LT Com 55 Roman" pitchFamily="34" charset="0"/>
        <a:ea typeface="+mn-ea"/>
        <a:cs typeface="+mn-cs"/>
      </a:defRPr>
    </a:lvl7pPr>
    <a:lvl8pPr marL="3200400" algn="l" defTabSz="914400" rtl="0" eaLnBrk="1" latinLnBrk="0" hangingPunct="1">
      <a:defRPr kern="1200">
        <a:solidFill>
          <a:schemeClr val="tx1"/>
        </a:solidFill>
        <a:latin typeface="Frutiger LT Com 55 Roman" pitchFamily="34" charset="0"/>
        <a:ea typeface="+mn-ea"/>
        <a:cs typeface="+mn-cs"/>
      </a:defRPr>
    </a:lvl8pPr>
    <a:lvl9pPr marL="3657600" algn="l" defTabSz="914400" rtl="0" eaLnBrk="1" latinLnBrk="0" hangingPunct="1">
      <a:defRPr kern="1200">
        <a:solidFill>
          <a:schemeClr val="tx1"/>
        </a:solidFill>
        <a:latin typeface="Frutiger LT Com 55 Roman"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FF9933"/>
    <a:srgbClr val="FF9900"/>
    <a:srgbClr val="B2B2B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199" autoAdjust="0"/>
    <p:restoredTop sz="88605" autoAdjust="0"/>
  </p:normalViewPr>
  <p:slideViewPr>
    <p:cSldViewPr>
      <p:cViewPr varScale="1">
        <p:scale>
          <a:sx n="85" d="100"/>
          <a:sy n="85" d="100"/>
        </p:scale>
        <p:origin x="-1310" y="-82"/>
      </p:cViewPr>
      <p:guideLst>
        <p:guide orient="horz" pos="2160"/>
        <p:guide orient="horz" pos="1117"/>
        <p:guide orient="horz" pos="3702"/>
        <p:guide orient="horz" pos="255"/>
        <p:guide pos="2880"/>
        <p:guide pos="295"/>
        <p:guide pos="5465"/>
      </p:guideLst>
    </p:cSldViewPr>
  </p:slideViewPr>
  <p:notesTextViewPr>
    <p:cViewPr>
      <p:scale>
        <a:sx n="1" d="1"/>
        <a:sy n="1" d="1"/>
      </p:scale>
      <p:origin x="0" y="0"/>
    </p:cViewPr>
  </p:notesTextViewPr>
  <p:sorterViewPr>
    <p:cViewPr>
      <p:scale>
        <a:sx n="60" d="100"/>
        <a:sy n="6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674" name="Rectangle 2"/>
          <p:cNvSpPr>
            <a:spLocks noGrp="1" noChangeArrowheads="1"/>
          </p:cNvSpPr>
          <p:nvPr>
            <p:ph type="hdr" sz="quarter"/>
          </p:nvPr>
        </p:nvSpPr>
        <p:spPr bwMode="auto">
          <a:xfrm>
            <a:off x="0" y="1"/>
            <a:ext cx="3078513" cy="511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088" tIns="47544" rIns="95088" bIns="47544" numCol="1" anchor="t" anchorCtr="0" compatLnSpc="1">
            <a:prstTxWarp prst="textNoShape">
              <a:avLst/>
            </a:prstTxWarp>
          </a:bodyPr>
          <a:lstStyle>
            <a:lvl1pPr>
              <a:defRPr sz="1200">
                <a:latin typeface="Arial" charset="0"/>
              </a:defRPr>
            </a:lvl1pPr>
          </a:lstStyle>
          <a:p>
            <a:endParaRPr lang="de-DE" altLang="de-DE"/>
          </a:p>
        </p:txBody>
      </p:sp>
      <p:sp>
        <p:nvSpPr>
          <p:cNvPr id="28675" name="Rectangle 3"/>
          <p:cNvSpPr>
            <a:spLocks noGrp="1" noChangeArrowheads="1"/>
          </p:cNvSpPr>
          <p:nvPr>
            <p:ph type="dt" idx="1"/>
          </p:nvPr>
        </p:nvSpPr>
        <p:spPr bwMode="auto">
          <a:xfrm>
            <a:off x="4022304" y="1"/>
            <a:ext cx="3078513" cy="511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088" tIns="47544" rIns="95088" bIns="47544" numCol="1" anchor="t" anchorCtr="0" compatLnSpc="1">
            <a:prstTxWarp prst="textNoShape">
              <a:avLst/>
            </a:prstTxWarp>
          </a:bodyPr>
          <a:lstStyle>
            <a:lvl1pPr algn="r">
              <a:defRPr sz="1200">
                <a:latin typeface="Arial" charset="0"/>
              </a:defRPr>
            </a:lvl1pPr>
          </a:lstStyle>
          <a:p>
            <a:endParaRPr lang="de-DE" altLang="de-DE"/>
          </a:p>
        </p:txBody>
      </p:sp>
      <p:sp>
        <p:nvSpPr>
          <p:cNvPr id="28676" name="Rectangle 4"/>
          <p:cNvSpPr>
            <a:spLocks noGrp="1" noRot="1" noChangeAspect="1" noChangeArrowheads="1" noTextEdit="1"/>
          </p:cNvSpPr>
          <p:nvPr>
            <p:ph type="sldImg" idx="2"/>
          </p:nvPr>
        </p:nvSpPr>
        <p:spPr bwMode="auto">
          <a:xfrm>
            <a:off x="990600" y="766763"/>
            <a:ext cx="5121275" cy="3840162"/>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8677" name="Rectangle 5"/>
          <p:cNvSpPr>
            <a:spLocks noGrp="1" noChangeArrowheads="1"/>
          </p:cNvSpPr>
          <p:nvPr>
            <p:ph type="body" sz="quarter" idx="3"/>
          </p:nvPr>
        </p:nvSpPr>
        <p:spPr bwMode="auto">
          <a:xfrm>
            <a:off x="709917" y="4861400"/>
            <a:ext cx="5682643" cy="46063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088" tIns="47544" rIns="95088" bIns="47544" numCol="1" anchor="t" anchorCtr="0" compatLnSpc="1">
            <a:prstTxWarp prst="textNoShape">
              <a:avLst/>
            </a:prstTxWarp>
          </a:bodyPr>
          <a:lstStyle/>
          <a:p>
            <a:pPr lvl="0"/>
            <a:r>
              <a:rPr lang="de-DE" altLang="de-DE" smtClean="0"/>
              <a:t>Textmasterformate durch Klicken bearbeiten</a:t>
            </a:r>
          </a:p>
          <a:p>
            <a:pPr lvl="1"/>
            <a:r>
              <a:rPr lang="de-DE" altLang="de-DE" smtClean="0"/>
              <a:t>Zweite Ebene</a:t>
            </a:r>
          </a:p>
          <a:p>
            <a:pPr lvl="2"/>
            <a:r>
              <a:rPr lang="de-DE" altLang="de-DE" smtClean="0"/>
              <a:t>Dritte Ebene</a:t>
            </a:r>
          </a:p>
          <a:p>
            <a:pPr lvl="3"/>
            <a:r>
              <a:rPr lang="de-DE" altLang="de-DE" smtClean="0"/>
              <a:t>Vierte Ebene</a:t>
            </a:r>
          </a:p>
          <a:p>
            <a:pPr lvl="4"/>
            <a:r>
              <a:rPr lang="de-DE" altLang="de-DE" smtClean="0"/>
              <a:t>Fünfte Ebene</a:t>
            </a:r>
          </a:p>
        </p:txBody>
      </p:sp>
      <p:sp>
        <p:nvSpPr>
          <p:cNvPr id="28678" name="Rectangle 6"/>
          <p:cNvSpPr>
            <a:spLocks noGrp="1" noChangeArrowheads="1"/>
          </p:cNvSpPr>
          <p:nvPr>
            <p:ph type="ftr" sz="quarter" idx="4"/>
          </p:nvPr>
        </p:nvSpPr>
        <p:spPr bwMode="auto">
          <a:xfrm>
            <a:off x="0" y="9721155"/>
            <a:ext cx="3078513" cy="5118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088" tIns="47544" rIns="95088" bIns="47544" numCol="1" anchor="b" anchorCtr="0" compatLnSpc="1">
            <a:prstTxWarp prst="textNoShape">
              <a:avLst/>
            </a:prstTxWarp>
          </a:bodyPr>
          <a:lstStyle>
            <a:lvl1pPr>
              <a:defRPr sz="1200">
                <a:latin typeface="Arial" charset="0"/>
              </a:defRPr>
            </a:lvl1pPr>
          </a:lstStyle>
          <a:p>
            <a:endParaRPr lang="de-DE" altLang="de-DE"/>
          </a:p>
        </p:txBody>
      </p:sp>
      <p:sp>
        <p:nvSpPr>
          <p:cNvPr id="28679" name="Rectangle 7"/>
          <p:cNvSpPr>
            <a:spLocks noGrp="1" noChangeArrowheads="1"/>
          </p:cNvSpPr>
          <p:nvPr>
            <p:ph type="sldNum" sz="quarter" idx="5"/>
          </p:nvPr>
        </p:nvSpPr>
        <p:spPr bwMode="auto">
          <a:xfrm>
            <a:off x="4022304" y="9721155"/>
            <a:ext cx="3078513" cy="5118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088" tIns="47544" rIns="95088" bIns="47544" numCol="1" anchor="b" anchorCtr="0" compatLnSpc="1">
            <a:prstTxWarp prst="textNoShape">
              <a:avLst/>
            </a:prstTxWarp>
          </a:bodyPr>
          <a:lstStyle>
            <a:lvl1pPr algn="r">
              <a:defRPr sz="1200">
                <a:latin typeface="Arial" charset="0"/>
              </a:defRPr>
            </a:lvl1pPr>
          </a:lstStyle>
          <a:p>
            <a:fld id="{5E68FD65-63D7-4303-B187-7D9F519D3ED7}" type="slidenum">
              <a:rPr lang="de-DE" altLang="de-DE"/>
              <a:pPr/>
              <a:t>‹Nr.›</a:t>
            </a:fld>
            <a:endParaRPr lang="de-DE" altLang="de-DE"/>
          </a:p>
        </p:txBody>
      </p:sp>
    </p:spTree>
    <p:extLst>
      <p:ext uri="{BB962C8B-B14F-4D97-AF65-F5344CB8AC3E}">
        <p14:creationId xmlns:p14="http://schemas.microsoft.com/office/powerpoint/2010/main" val="804851303"/>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 mit Bild">
    <p:spTree>
      <p:nvGrpSpPr>
        <p:cNvPr id="1" name=""/>
        <p:cNvGrpSpPr/>
        <p:nvPr/>
      </p:nvGrpSpPr>
      <p:grpSpPr>
        <a:xfrm>
          <a:off x="0" y="0"/>
          <a:ext cx="0" cy="0"/>
          <a:chOff x="0" y="0"/>
          <a:chExt cx="0" cy="0"/>
        </a:xfrm>
      </p:grpSpPr>
      <p:sp>
        <p:nvSpPr>
          <p:cNvPr id="3" name="Rectangle 3"/>
          <p:cNvSpPr>
            <a:spLocks noGrp="1" noChangeArrowheads="1"/>
          </p:cNvSpPr>
          <p:nvPr>
            <p:ph type="subTitle" idx="1"/>
          </p:nvPr>
        </p:nvSpPr>
        <p:spPr>
          <a:xfrm>
            <a:off x="466725" y="1773238"/>
            <a:ext cx="8208000" cy="647622"/>
          </a:xfrm>
        </p:spPr>
        <p:txBody>
          <a:bodyPr/>
          <a:lstStyle>
            <a:lvl1pPr marL="0" indent="0">
              <a:buNone/>
              <a:defRPr/>
            </a:lvl1pPr>
          </a:lstStyle>
          <a:p>
            <a:pPr lvl="0"/>
            <a:r>
              <a:rPr lang="de-DE" noProof="0" smtClean="0"/>
              <a:t>Formatvorlage des Untertitelmasters durch Klicken bearbeiten</a:t>
            </a:r>
            <a:endParaRPr lang="de-DE" noProof="0" dirty="0" smtClean="0"/>
          </a:p>
        </p:txBody>
      </p:sp>
      <p:sp>
        <p:nvSpPr>
          <p:cNvPr id="4" name="Line 13"/>
          <p:cNvSpPr>
            <a:spLocks noChangeShapeType="1"/>
          </p:cNvSpPr>
          <p:nvPr userDrawn="1"/>
        </p:nvSpPr>
        <p:spPr bwMode="auto">
          <a:xfrm>
            <a:off x="466725" y="2492870"/>
            <a:ext cx="8208000" cy="0"/>
          </a:xfrm>
          <a:prstGeom prst="line">
            <a:avLst/>
          </a:prstGeom>
          <a:noFill/>
          <a:ln w="127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Aft>
                <a:spcPct val="40000"/>
              </a:spcAft>
              <a:buFont typeface="Wingdings" pitchFamily="2" charset="2"/>
              <a:buNone/>
            </a:pPr>
            <a:endParaRPr lang="de-DE">
              <a:solidFill>
                <a:srgbClr val="000000"/>
              </a:solidFill>
            </a:endParaRPr>
          </a:p>
        </p:txBody>
      </p:sp>
      <p:sp>
        <p:nvSpPr>
          <p:cNvPr id="6" name="Line 12"/>
          <p:cNvSpPr>
            <a:spLocks noChangeShapeType="1"/>
          </p:cNvSpPr>
          <p:nvPr userDrawn="1"/>
        </p:nvSpPr>
        <p:spPr bwMode="auto">
          <a:xfrm flipV="1">
            <a:off x="466725" y="404813"/>
            <a:ext cx="8208000" cy="0"/>
          </a:xfrm>
          <a:prstGeom prst="line">
            <a:avLst/>
          </a:prstGeom>
          <a:noFill/>
          <a:ln w="508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Aft>
                <a:spcPct val="40000"/>
              </a:spcAft>
              <a:buFont typeface="Wingdings" pitchFamily="2" charset="2"/>
              <a:buNone/>
            </a:pPr>
            <a:endParaRPr lang="de-DE">
              <a:solidFill>
                <a:srgbClr val="000000"/>
              </a:solidFill>
            </a:endParaRPr>
          </a:p>
        </p:txBody>
      </p:sp>
      <p:sp>
        <p:nvSpPr>
          <p:cNvPr id="7" name="Rectangle 2"/>
          <p:cNvSpPr>
            <a:spLocks noGrp="1" noChangeArrowheads="1"/>
          </p:cNvSpPr>
          <p:nvPr>
            <p:ph type="ctrTitle"/>
          </p:nvPr>
        </p:nvSpPr>
        <p:spPr>
          <a:xfrm>
            <a:off x="466725" y="476823"/>
            <a:ext cx="8208000" cy="1008140"/>
          </a:xfrm>
          <a:noFill/>
        </p:spPr>
        <p:txBody>
          <a:bodyPr/>
          <a:lstStyle>
            <a:lvl1pPr marL="0" indent="0">
              <a:defRPr sz="3200" cap="all" baseline="0"/>
            </a:lvl1pPr>
          </a:lstStyle>
          <a:p>
            <a:pPr lvl="0"/>
            <a:r>
              <a:rPr lang="de-DE" noProof="0" smtClean="0"/>
              <a:t>Titelmasterformat durch Klicken bearbeiten</a:t>
            </a:r>
            <a:endParaRPr lang="de-DE" noProof="0" dirty="0" smtClean="0"/>
          </a:p>
        </p:txBody>
      </p:sp>
      <p:pic>
        <p:nvPicPr>
          <p:cNvPr id="9" name="Picture 1030" descr="seltene-erden_text_farbig"/>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2128838" y="3170238"/>
            <a:ext cx="6540500" cy="2217737"/>
          </a:xfrm>
          <a:prstGeom prst="rect">
            <a:avLst/>
          </a:prstGeom>
          <a:noFill/>
        </p:spPr>
      </p:pic>
      <p:sp>
        <p:nvSpPr>
          <p:cNvPr id="8" name="Textfeld 7"/>
          <p:cNvSpPr txBox="1"/>
          <p:nvPr userDrawn="1"/>
        </p:nvSpPr>
        <p:spPr>
          <a:xfrm>
            <a:off x="1979713" y="3986717"/>
            <a:ext cx="3600400" cy="584775"/>
          </a:xfrm>
          <a:prstGeom prst="rect">
            <a:avLst/>
          </a:prstGeom>
          <a:solidFill>
            <a:schemeClr val="bg1"/>
          </a:solidFill>
        </p:spPr>
        <p:txBody>
          <a:bodyPr wrap="square" rtlCol="0">
            <a:spAutoFit/>
          </a:bodyPr>
          <a:lstStyle/>
          <a:p>
            <a:pPr>
              <a:spcAft>
                <a:spcPct val="40000"/>
              </a:spcAft>
              <a:buFont typeface="Wingdings" pitchFamily="2" charset="2"/>
              <a:buNone/>
            </a:pPr>
            <a:r>
              <a:rPr lang="de-DE" sz="3200" b="1" cap="all" dirty="0" smtClean="0">
                <a:solidFill>
                  <a:srgbClr val="FEEFD6">
                    <a:lumMod val="50000"/>
                  </a:srgbClr>
                </a:solidFill>
              </a:rPr>
              <a:t>Rare earths</a:t>
            </a:r>
            <a:endParaRPr lang="de-DE" sz="3200" b="1" cap="all" dirty="0">
              <a:solidFill>
                <a:srgbClr val="FEEFD6">
                  <a:lumMod val="50000"/>
                </a:srgbClr>
              </a:solidFill>
            </a:endParaRPr>
          </a:p>
        </p:txBody>
      </p:sp>
    </p:spTree>
    <p:extLst>
      <p:ext uri="{BB962C8B-B14F-4D97-AF65-F5344CB8AC3E}">
        <p14:creationId xmlns:p14="http://schemas.microsoft.com/office/powerpoint/2010/main" val="333327796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2_Leer">
    <p:spTree>
      <p:nvGrpSpPr>
        <p:cNvPr id="1" name=""/>
        <p:cNvGrpSpPr/>
        <p:nvPr/>
      </p:nvGrpSpPr>
      <p:grpSpPr>
        <a:xfrm>
          <a:off x="0" y="0"/>
          <a:ext cx="0" cy="0"/>
          <a:chOff x="0" y="0"/>
          <a:chExt cx="0" cy="0"/>
        </a:xfrm>
      </p:grpSpPr>
      <p:cxnSp>
        <p:nvCxnSpPr>
          <p:cNvPr id="2" name="Gerade Verbindung 4"/>
          <p:cNvCxnSpPr>
            <a:cxnSpLocks noChangeShapeType="1"/>
          </p:cNvCxnSpPr>
          <p:nvPr userDrawn="1"/>
        </p:nvCxnSpPr>
        <p:spPr bwMode="auto">
          <a:xfrm>
            <a:off x="0" y="790575"/>
            <a:ext cx="9144000" cy="0"/>
          </a:xfrm>
          <a:prstGeom prst="line">
            <a:avLst/>
          </a:prstGeom>
          <a:noFill/>
          <a:ln w="9525">
            <a:noFill/>
            <a:round/>
            <a:headEnd/>
            <a:tailEnd/>
          </a:ln>
        </p:spPr>
      </p:cxnSp>
      <p:sp>
        <p:nvSpPr>
          <p:cNvPr id="6" name="Textplatzhalter 5"/>
          <p:cNvSpPr>
            <a:spLocks noGrp="1"/>
          </p:cNvSpPr>
          <p:nvPr>
            <p:ph type="body" sz="quarter" idx="10"/>
          </p:nvPr>
        </p:nvSpPr>
        <p:spPr>
          <a:xfrm>
            <a:off x="352800" y="1446213"/>
            <a:ext cx="8208169" cy="3668712"/>
          </a:xfrm>
          <a:prstGeom prst="rect">
            <a:avLst/>
          </a:prstGeom>
        </p:spPr>
        <p:txBody>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9" name="Titel 8"/>
          <p:cNvSpPr>
            <a:spLocks noGrp="1"/>
          </p:cNvSpPr>
          <p:nvPr>
            <p:ph type="title"/>
          </p:nvPr>
        </p:nvSpPr>
        <p:spPr>
          <a:xfrm>
            <a:off x="352800" y="385200"/>
            <a:ext cx="8229600" cy="624450"/>
          </a:xfrm>
          <a:prstGeom prst="rect">
            <a:avLst/>
          </a:prstGeom>
        </p:spPr>
        <p:txBody>
          <a:bodyPr/>
          <a:lstStyle/>
          <a:p>
            <a:r>
              <a:rPr lang="de-DE" dirty="0" smtClean="0"/>
              <a:t>Titelmasterformat durch Klicken bearbeiten</a:t>
            </a:r>
            <a:endParaRPr lang="de-DE" dirty="0"/>
          </a:p>
        </p:txBody>
      </p:sp>
    </p:spTree>
    <p:extLst>
      <p:ext uri="{BB962C8B-B14F-4D97-AF65-F5344CB8AC3E}">
        <p14:creationId xmlns:p14="http://schemas.microsoft.com/office/powerpoint/2010/main" val="41772514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4_Leer">
    <p:spTree>
      <p:nvGrpSpPr>
        <p:cNvPr id="1" name=""/>
        <p:cNvGrpSpPr/>
        <p:nvPr/>
      </p:nvGrpSpPr>
      <p:grpSpPr>
        <a:xfrm>
          <a:off x="0" y="0"/>
          <a:ext cx="0" cy="0"/>
          <a:chOff x="0" y="0"/>
          <a:chExt cx="0" cy="0"/>
        </a:xfrm>
      </p:grpSpPr>
      <p:cxnSp>
        <p:nvCxnSpPr>
          <p:cNvPr id="2" name="Gerade Verbindung 4"/>
          <p:cNvCxnSpPr>
            <a:cxnSpLocks noChangeShapeType="1"/>
          </p:cNvCxnSpPr>
          <p:nvPr userDrawn="1"/>
        </p:nvCxnSpPr>
        <p:spPr bwMode="auto">
          <a:xfrm>
            <a:off x="0" y="790575"/>
            <a:ext cx="9144000" cy="0"/>
          </a:xfrm>
          <a:prstGeom prst="line">
            <a:avLst/>
          </a:prstGeom>
          <a:noFill/>
          <a:ln w="9525">
            <a:noFill/>
            <a:round/>
            <a:headEnd/>
            <a:tailEnd/>
          </a:ln>
        </p:spPr>
      </p:cxnSp>
      <p:sp>
        <p:nvSpPr>
          <p:cNvPr id="6" name="Textplatzhalter 5"/>
          <p:cNvSpPr>
            <a:spLocks noGrp="1"/>
          </p:cNvSpPr>
          <p:nvPr>
            <p:ph type="body" sz="quarter" idx="10"/>
          </p:nvPr>
        </p:nvSpPr>
        <p:spPr>
          <a:xfrm>
            <a:off x="352800" y="1446213"/>
            <a:ext cx="8208169" cy="3668712"/>
          </a:xfrm>
          <a:prstGeom prst="rect">
            <a:avLst/>
          </a:prstGeom>
        </p:spPr>
        <p:txBody>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9" name="Titel 8"/>
          <p:cNvSpPr>
            <a:spLocks noGrp="1"/>
          </p:cNvSpPr>
          <p:nvPr>
            <p:ph type="title"/>
          </p:nvPr>
        </p:nvSpPr>
        <p:spPr>
          <a:xfrm>
            <a:off x="352800" y="385200"/>
            <a:ext cx="8229600" cy="624450"/>
          </a:xfrm>
          <a:prstGeom prst="rect">
            <a:avLst/>
          </a:prstGeom>
        </p:spPr>
        <p:txBody>
          <a:bodyPr/>
          <a:lstStyle/>
          <a:p>
            <a:r>
              <a:rPr lang="de-DE" dirty="0" smtClean="0"/>
              <a:t>Titelmasterformat durch Klicken bearbeiten</a:t>
            </a:r>
            <a:endParaRPr lang="de-DE" dirty="0"/>
          </a:p>
        </p:txBody>
      </p:sp>
    </p:spTree>
    <p:extLst>
      <p:ext uri="{BB962C8B-B14F-4D97-AF65-F5344CB8AC3E}">
        <p14:creationId xmlns:p14="http://schemas.microsoft.com/office/powerpoint/2010/main" val="17375863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5_Titel mit Bild">
    <p:spTree>
      <p:nvGrpSpPr>
        <p:cNvPr id="1" name=""/>
        <p:cNvGrpSpPr/>
        <p:nvPr/>
      </p:nvGrpSpPr>
      <p:grpSpPr>
        <a:xfrm>
          <a:off x="0" y="0"/>
          <a:ext cx="0" cy="0"/>
          <a:chOff x="0" y="0"/>
          <a:chExt cx="0" cy="0"/>
        </a:xfrm>
      </p:grpSpPr>
      <p:sp>
        <p:nvSpPr>
          <p:cNvPr id="6" name="Line 13"/>
          <p:cNvSpPr>
            <a:spLocks noChangeShapeType="1"/>
          </p:cNvSpPr>
          <p:nvPr userDrawn="1"/>
        </p:nvSpPr>
        <p:spPr bwMode="auto">
          <a:xfrm>
            <a:off x="466725" y="1625600"/>
            <a:ext cx="8207375" cy="0"/>
          </a:xfrm>
          <a:prstGeom prst="line">
            <a:avLst/>
          </a:prstGeom>
          <a:noFill/>
          <a:ln w="12700">
            <a:solidFill>
              <a:schemeClr val="tx2"/>
            </a:solidFill>
            <a:round/>
            <a:headEnd/>
            <a:tailEnd/>
          </a:ln>
          <a:extLst>
            <a:ext uri="{909E8E84-426E-40DD-AFC4-6F175D3DCCD1}">
              <a14:hiddenFill xmlns:a14="http://schemas.microsoft.com/office/drawing/2010/main">
                <a:noFill/>
              </a14:hiddenFill>
            </a:ext>
          </a:extLst>
        </p:spPr>
        <p:txBody>
          <a:bodyPr/>
          <a:lstStyle/>
          <a:p>
            <a:pPr>
              <a:spcAft>
                <a:spcPct val="40000"/>
              </a:spcAft>
              <a:buFont typeface="Wingdings" pitchFamily="2" charset="2"/>
              <a:buNone/>
            </a:pPr>
            <a:endParaRPr lang="de-DE" dirty="0">
              <a:solidFill>
                <a:srgbClr val="000000"/>
              </a:solidFill>
            </a:endParaRPr>
          </a:p>
        </p:txBody>
      </p:sp>
      <p:sp>
        <p:nvSpPr>
          <p:cNvPr id="8" name="Line 12"/>
          <p:cNvSpPr>
            <a:spLocks noChangeShapeType="1"/>
          </p:cNvSpPr>
          <p:nvPr userDrawn="1"/>
        </p:nvSpPr>
        <p:spPr bwMode="auto">
          <a:xfrm flipV="1">
            <a:off x="466725" y="404813"/>
            <a:ext cx="8207375" cy="0"/>
          </a:xfrm>
          <a:prstGeom prst="line">
            <a:avLst/>
          </a:prstGeom>
          <a:noFill/>
          <a:ln w="50800">
            <a:solidFill>
              <a:schemeClr val="tx2"/>
            </a:solidFill>
            <a:round/>
            <a:headEnd/>
            <a:tailEnd/>
          </a:ln>
          <a:extLst>
            <a:ext uri="{909E8E84-426E-40DD-AFC4-6F175D3DCCD1}">
              <a14:hiddenFill xmlns:a14="http://schemas.microsoft.com/office/drawing/2010/main">
                <a:noFill/>
              </a14:hiddenFill>
            </a:ext>
          </a:extLst>
        </p:spPr>
        <p:txBody>
          <a:bodyPr/>
          <a:lstStyle/>
          <a:p>
            <a:pPr>
              <a:spcAft>
                <a:spcPct val="40000"/>
              </a:spcAft>
              <a:buFont typeface="Wingdings" pitchFamily="2" charset="2"/>
              <a:buNone/>
            </a:pPr>
            <a:endParaRPr lang="de-DE" dirty="0">
              <a:solidFill>
                <a:srgbClr val="000000"/>
              </a:solidFill>
            </a:endParaRPr>
          </a:p>
        </p:txBody>
      </p:sp>
      <p:sp>
        <p:nvSpPr>
          <p:cNvPr id="3" name="Rectangle 3"/>
          <p:cNvSpPr>
            <a:spLocks noGrp="1" noChangeArrowheads="1"/>
          </p:cNvSpPr>
          <p:nvPr>
            <p:ph type="subTitle" idx="1"/>
          </p:nvPr>
        </p:nvSpPr>
        <p:spPr>
          <a:xfrm>
            <a:off x="466725" y="1773238"/>
            <a:ext cx="8208000" cy="647622"/>
          </a:xfrm>
          <a:prstGeom prst="rect">
            <a:avLst/>
          </a:prstGeom>
        </p:spPr>
        <p:txBody>
          <a:bodyPr/>
          <a:lstStyle>
            <a:lvl1pPr marL="0" indent="0">
              <a:buNone/>
              <a:defRPr/>
            </a:lvl1pPr>
          </a:lstStyle>
          <a:p>
            <a:pPr lvl="0"/>
            <a:r>
              <a:rPr lang="de-DE" noProof="0" dirty="0" smtClean="0"/>
              <a:t>Master-Untertitelformat bearbeiten</a:t>
            </a:r>
          </a:p>
        </p:txBody>
      </p:sp>
      <p:sp>
        <p:nvSpPr>
          <p:cNvPr id="5" name="Bildplatzhalter 2"/>
          <p:cNvSpPr>
            <a:spLocks noGrp="1"/>
          </p:cNvSpPr>
          <p:nvPr>
            <p:ph type="pic" sz="quarter" idx="10"/>
          </p:nvPr>
        </p:nvSpPr>
        <p:spPr>
          <a:xfrm>
            <a:off x="469275" y="2636890"/>
            <a:ext cx="8208000" cy="3384470"/>
          </a:xfrm>
          <a:prstGeom prst="rect">
            <a:avLst/>
          </a:prstGeom>
        </p:spPr>
        <p:txBody>
          <a:bodyPr anchor="ctr"/>
          <a:lstStyle>
            <a:lvl1pPr marL="0" indent="0" algn="ctr">
              <a:buNone/>
              <a:defRPr/>
            </a:lvl1pPr>
          </a:lstStyle>
          <a:p>
            <a:pPr lvl="0"/>
            <a:endParaRPr lang="de-DE" noProof="0" dirty="0"/>
          </a:p>
        </p:txBody>
      </p:sp>
      <p:sp>
        <p:nvSpPr>
          <p:cNvPr id="7" name="Rectangle 2"/>
          <p:cNvSpPr>
            <a:spLocks noGrp="1" noChangeArrowheads="1"/>
          </p:cNvSpPr>
          <p:nvPr>
            <p:ph type="ctrTitle"/>
          </p:nvPr>
        </p:nvSpPr>
        <p:spPr>
          <a:xfrm>
            <a:off x="466725" y="476823"/>
            <a:ext cx="8208000" cy="1008140"/>
          </a:xfrm>
          <a:prstGeom prst="rect">
            <a:avLst/>
          </a:prstGeom>
          <a:noFill/>
        </p:spPr>
        <p:txBody>
          <a:bodyPr/>
          <a:lstStyle>
            <a:lvl1pPr marL="0" indent="0">
              <a:defRPr sz="3200" cap="all" baseline="0"/>
            </a:lvl1pPr>
          </a:lstStyle>
          <a:p>
            <a:pPr lvl="0"/>
            <a:r>
              <a:rPr lang="de-DE" noProof="0" dirty="0" smtClean="0"/>
              <a:t>Mastertitelformat bearbeiten</a:t>
            </a:r>
          </a:p>
        </p:txBody>
      </p:sp>
    </p:spTree>
    <p:extLst>
      <p:ext uri="{BB962C8B-B14F-4D97-AF65-F5344CB8AC3E}">
        <p14:creationId xmlns:p14="http://schemas.microsoft.com/office/powerpoint/2010/main" val="676987217"/>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Text-2-spaltig">
    <p:spTree>
      <p:nvGrpSpPr>
        <p:cNvPr id="1" name=""/>
        <p:cNvGrpSpPr/>
        <p:nvPr/>
      </p:nvGrpSpPr>
      <p:grpSpPr>
        <a:xfrm>
          <a:off x="0" y="0"/>
          <a:ext cx="0" cy="0"/>
          <a:chOff x="0" y="0"/>
          <a:chExt cx="0" cy="0"/>
        </a:xfrm>
      </p:grpSpPr>
      <p:sp>
        <p:nvSpPr>
          <p:cNvPr id="9" name="Inhaltsplatzhalter 8"/>
          <p:cNvSpPr>
            <a:spLocks noGrp="1"/>
          </p:cNvSpPr>
          <p:nvPr>
            <p:ph sz="quarter" idx="11"/>
          </p:nvPr>
        </p:nvSpPr>
        <p:spPr>
          <a:xfrm>
            <a:off x="457200" y="1728000"/>
            <a:ext cx="3924000" cy="4140000"/>
          </a:xfrm>
          <a:prstGeom prst="rect">
            <a:avLst/>
          </a:prstGeom>
        </p:spPr>
        <p:txBody>
          <a:bodyPr lIns="0" tIns="0" rIns="0" bIns="0"/>
          <a:lstStyle>
            <a:lvl1pPr marL="0" indent="0">
              <a:buClr>
                <a:srgbClr val="007A87"/>
              </a:buClr>
              <a:buFont typeface="Wingdings" pitchFamily="2" charset="2"/>
              <a:buNone/>
              <a:defRPr>
                <a:latin typeface="Frutiger LT Com 45 Light" pitchFamily="34" charset="0"/>
              </a:defRPr>
            </a:lvl1pPr>
            <a:lvl2pPr marL="358775" indent="-358775">
              <a:buClr>
                <a:srgbClr val="007A87"/>
              </a:buClr>
              <a:buSzPct val="120000"/>
              <a:defRPr>
                <a:latin typeface="Frutiger LT Com 45 Light" pitchFamily="34" charset="0"/>
              </a:defRPr>
            </a:lvl2pPr>
            <a:lvl3pPr marL="625475" indent="-266700">
              <a:buClr>
                <a:schemeClr val="accent3"/>
              </a:buClr>
              <a:buSzPct val="120000"/>
              <a:defRPr>
                <a:latin typeface="Frutiger LT Com 45 Light" pitchFamily="34" charset="0"/>
              </a:defRPr>
            </a:lvl3pPr>
            <a:lvl4pPr marL="898525" indent="-273050">
              <a:buClr>
                <a:schemeClr val="accent3"/>
              </a:buClr>
              <a:buSzPct val="120000"/>
              <a:defRPr>
                <a:latin typeface="Frutiger LT Com 45 Light" pitchFamily="34" charset="0"/>
              </a:defRPr>
            </a:lvl4pPr>
            <a:lvl5pPr marL="1165225" indent="-266700">
              <a:buClr>
                <a:schemeClr val="accent3"/>
              </a:buClr>
              <a:buSzPct val="120000"/>
              <a:defRPr>
                <a:latin typeface="Frutiger LT Com 45 Light" pitchFamily="34" charset="0"/>
              </a:defRPr>
            </a:lvl5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4" name="Inhaltsplatzhalter 8"/>
          <p:cNvSpPr>
            <a:spLocks noGrp="1"/>
          </p:cNvSpPr>
          <p:nvPr>
            <p:ph sz="quarter" idx="12"/>
          </p:nvPr>
        </p:nvSpPr>
        <p:spPr>
          <a:xfrm>
            <a:off x="4748400" y="1753200"/>
            <a:ext cx="3924000" cy="4140000"/>
          </a:xfrm>
          <a:prstGeom prst="rect">
            <a:avLst/>
          </a:prstGeom>
        </p:spPr>
        <p:txBody>
          <a:bodyPr lIns="0" tIns="0" rIns="0" bIns="0"/>
          <a:lstStyle>
            <a:lvl1pPr marL="0" indent="0">
              <a:buClr>
                <a:srgbClr val="007A87"/>
              </a:buClr>
              <a:buFont typeface="Wingdings" pitchFamily="2" charset="2"/>
              <a:buNone/>
              <a:tabLst>
                <a:tab pos="0" algn="l"/>
              </a:tabLst>
              <a:defRPr>
                <a:latin typeface="Frutiger LT Com 45 Light" pitchFamily="34" charset="0"/>
              </a:defRPr>
            </a:lvl1pPr>
            <a:lvl2pPr marL="358775" indent="-358775">
              <a:buClr>
                <a:srgbClr val="007A87"/>
              </a:buClr>
              <a:buSzPct val="120000"/>
              <a:defRPr>
                <a:latin typeface="Frutiger LT Com 45 Light" pitchFamily="34" charset="0"/>
              </a:defRPr>
            </a:lvl2pPr>
            <a:lvl3pPr marL="625475" indent="-266700">
              <a:buClr>
                <a:schemeClr val="accent3"/>
              </a:buClr>
              <a:buSzPct val="120000"/>
              <a:defRPr>
                <a:latin typeface="Frutiger LT Com 45 Light" pitchFamily="34" charset="0"/>
              </a:defRPr>
            </a:lvl3pPr>
            <a:lvl4pPr marL="898525" indent="-273050">
              <a:buClr>
                <a:schemeClr val="accent3"/>
              </a:buClr>
              <a:buSzPct val="120000"/>
              <a:defRPr>
                <a:latin typeface="Frutiger LT Com 45 Light" pitchFamily="34" charset="0"/>
              </a:defRPr>
            </a:lvl4pPr>
            <a:lvl5pPr marL="1165225" indent="-266700">
              <a:buClr>
                <a:schemeClr val="accent3"/>
              </a:buClr>
              <a:buSzPct val="120000"/>
              <a:defRPr>
                <a:latin typeface="Frutiger LT Com 45 Light" pitchFamily="34" charset="0"/>
              </a:defRPr>
            </a:lvl5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5" name="Titel 4"/>
          <p:cNvSpPr>
            <a:spLocks noGrp="1"/>
          </p:cNvSpPr>
          <p:nvPr>
            <p:ph type="title"/>
          </p:nvPr>
        </p:nvSpPr>
        <p:spPr/>
        <p:txBody>
          <a:bodyPr/>
          <a:lstStyle/>
          <a:p>
            <a:r>
              <a:rPr lang="de-DE" smtClean="0"/>
              <a:t>Titelmasterformat durch Klicken bearbeiten</a:t>
            </a:r>
            <a:endParaRPr lang="de-DE" dirty="0"/>
          </a:p>
        </p:txBody>
      </p:sp>
      <p:cxnSp>
        <p:nvCxnSpPr>
          <p:cNvPr id="6" name="Gerade Verbindung 5"/>
          <p:cNvCxnSpPr/>
          <p:nvPr/>
        </p:nvCxnSpPr>
        <p:spPr>
          <a:xfrm>
            <a:off x="460800" y="1425600"/>
            <a:ext cx="8222400" cy="0"/>
          </a:xfrm>
          <a:prstGeom prst="line">
            <a:avLst/>
          </a:prstGeom>
          <a:ln w="508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Gerade Verbindung 6"/>
          <p:cNvCxnSpPr/>
          <p:nvPr/>
        </p:nvCxnSpPr>
        <p:spPr>
          <a:xfrm>
            <a:off x="460800" y="1314000"/>
            <a:ext cx="8222400" cy="0"/>
          </a:xfrm>
          <a:prstGeom prst="line">
            <a:avLst/>
          </a:prstGeom>
          <a:ln w="45339">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Gerade Verbindung 7"/>
          <p:cNvCxnSpPr/>
          <p:nvPr userDrawn="1"/>
        </p:nvCxnSpPr>
        <p:spPr>
          <a:xfrm>
            <a:off x="460800" y="1425600"/>
            <a:ext cx="8222400" cy="0"/>
          </a:xfrm>
          <a:prstGeom prst="line">
            <a:avLst/>
          </a:prstGeom>
          <a:ln w="508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Gerade Verbindung 9"/>
          <p:cNvCxnSpPr/>
          <p:nvPr userDrawn="1"/>
        </p:nvCxnSpPr>
        <p:spPr>
          <a:xfrm>
            <a:off x="460800" y="1314000"/>
            <a:ext cx="8222400" cy="0"/>
          </a:xfrm>
          <a:prstGeom prst="line">
            <a:avLst/>
          </a:prstGeom>
          <a:ln w="45339">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4200762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Text-bulletpoint">
    <p:spTree>
      <p:nvGrpSpPr>
        <p:cNvPr id="1" name=""/>
        <p:cNvGrpSpPr/>
        <p:nvPr/>
      </p:nvGrpSpPr>
      <p:grpSpPr>
        <a:xfrm>
          <a:off x="0" y="0"/>
          <a:ext cx="0" cy="0"/>
          <a:chOff x="0" y="0"/>
          <a:chExt cx="0" cy="0"/>
        </a:xfrm>
      </p:grpSpPr>
      <p:sp>
        <p:nvSpPr>
          <p:cNvPr id="9" name="Inhaltsplatzhalter 8"/>
          <p:cNvSpPr>
            <a:spLocks noGrp="1"/>
          </p:cNvSpPr>
          <p:nvPr>
            <p:ph sz="quarter" idx="11"/>
          </p:nvPr>
        </p:nvSpPr>
        <p:spPr>
          <a:xfrm>
            <a:off x="460800" y="1728000"/>
            <a:ext cx="8222400" cy="4140000"/>
          </a:xfrm>
          <a:prstGeom prst="rect">
            <a:avLst/>
          </a:prstGeom>
        </p:spPr>
        <p:txBody>
          <a:bodyPr lIns="0" tIns="0" rIns="0" bIns="0"/>
          <a:lstStyle>
            <a:lvl1pPr>
              <a:buClr>
                <a:srgbClr val="007A87"/>
              </a:buClr>
              <a:buSzPct val="120000"/>
              <a:buFont typeface="Wingdings" pitchFamily="2" charset="2"/>
              <a:buChar char="§"/>
              <a:defRPr>
                <a:latin typeface="Frutiger LT Com 45 Light" pitchFamily="34" charset="0"/>
              </a:defRPr>
            </a:lvl1pPr>
            <a:lvl2pPr>
              <a:buClr>
                <a:schemeClr val="accent3"/>
              </a:buClr>
              <a:buSzPct val="120000"/>
              <a:defRPr>
                <a:latin typeface="Frutiger LT Com 45 Light" pitchFamily="34" charset="0"/>
              </a:defRPr>
            </a:lvl2pPr>
            <a:lvl3pPr>
              <a:buClr>
                <a:schemeClr val="accent3"/>
              </a:buClr>
              <a:buSzPct val="120000"/>
              <a:defRPr>
                <a:latin typeface="Frutiger LT Com 45 Light" pitchFamily="34" charset="0"/>
              </a:defRPr>
            </a:lvl3pPr>
            <a:lvl4pPr>
              <a:buClr>
                <a:schemeClr val="accent3"/>
              </a:buClr>
              <a:buSzPct val="120000"/>
              <a:defRPr>
                <a:latin typeface="Frutiger LT Com 45 Light" pitchFamily="34" charset="0"/>
              </a:defRPr>
            </a:lvl4pPr>
            <a:lvl5pPr>
              <a:buClr>
                <a:schemeClr val="accent3"/>
              </a:buClr>
              <a:buSzPct val="120000"/>
              <a:defRPr>
                <a:latin typeface="Frutiger LT Com 45 Light" pitchFamily="34" charset="0"/>
              </a:defRPr>
            </a:lvl5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5" name="Titel 4"/>
          <p:cNvSpPr>
            <a:spLocks noGrp="1"/>
          </p:cNvSpPr>
          <p:nvPr>
            <p:ph type="title"/>
          </p:nvPr>
        </p:nvSpPr>
        <p:spPr/>
        <p:txBody>
          <a:bodyPr/>
          <a:lstStyle/>
          <a:p>
            <a:r>
              <a:rPr lang="de-DE" smtClean="0"/>
              <a:t>Titelmasterformat durch Klicken bearbeiten</a:t>
            </a:r>
            <a:endParaRPr lang="de-DE"/>
          </a:p>
        </p:txBody>
      </p:sp>
      <p:cxnSp>
        <p:nvCxnSpPr>
          <p:cNvPr id="4" name="Gerade Verbindung 3"/>
          <p:cNvCxnSpPr/>
          <p:nvPr/>
        </p:nvCxnSpPr>
        <p:spPr>
          <a:xfrm>
            <a:off x="460800" y="1425600"/>
            <a:ext cx="8222400" cy="0"/>
          </a:xfrm>
          <a:prstGeom prst="line">
            <a:avLst/>
          </a:prstGeom>
          <a:ln w="508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Gerade Verbindung 5"/>
          <p:cNvCxnSpPr/>
          <p:nvPr/>
        </p:nvCxnSpPr>
        <p:spPr>
          <a:xfrm>
            <a:off x="460800" y="1314000"/>
            <a:ext cx="8222400" cy="0"/>
          </a:xfrm>
          <a:prstGeom prst="line">
            <a:avLst/>
          </a:prstGeom>
          <a:ln w="45339">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Gerade Verbindung 6"/>
          <p:cNvCxnSpPr/>
          <p:nvPr userDrawn="1"/>
        </p:nvCxnSpPr>
        <p:spPr>
          <a:xfrm>
            <a:off x="460800" y="1425600"/>
            <a:ext cx="8222400" cy="0"/>
          </a:xfrm>
          <a:prstGeom prst="line">
            <a:avLst/>
          </a:prstGeom>
          <a:ln w="508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Gerade Verbindung 7"/>
          <p:cNvCxnSpPr/>
          <p:nvPr userDrawn="1"/>
        </p:nvCxnSpPr>
        <p:spPr>
          <a:xfrm>
            <a:off x="460800" y="1314000"/>
            <a:ext cx="8222400" cy="0"/>
          </a:xfrm>
          <a:prstGeom prst="line">
            <a:avLst/>
          </a:prstGeom>
          <a:ln w="45339">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893367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cSld name="Titelfolie-1">
    <p:spTree>
      <p:nvGrpSpPr>
        <p:cNvPr id="1" name=""/>
        <p:cNvGrpSpPr/>
        <p:nvPr/>
      </p:nvGrpSpPr>
      <p:grpSpPr>
        <a:xfrm>
          <a:off x="0" y="0"/>
          <a:ext cx="0" cy="0"/>
          <a:chOff x="0" y="0"/>
          <a:chExt cx="0" cy="0"/>
        </a:xfrm>
      </p:grpSpPr>
      <p:sp>
        <p:nvSpPr>
          <p:cNvPr id="10" name="Textplatzhalter 9"/>
          <p:cNvSpPr>
            <a:spLocks noGrp="1"/>
          </p:cNvSpPr>
          <p:nvPr>
            <p:ph type="body" sz="quarter" idx="11" hasCustomPrompt="1"/>
          </p:nvPr>
        </p:nvSpPr>
        <p:spPr>
          <a:xfrm>
            <a:off x="460800" y="1573200"/>
            <a:ext cx="8222400" cy="540000"/>
          </a:xfrm>
          <a:prstGeom prst="rect">
            <a:avLst/>
          </a:prstGeom>
        </p:spPr>
        <p:txBody>
          <a:bodyPr lIns="0" tIns="0" rIns="0" bIns="0">
            <a:normAutofit/>
          </a:bodyPr>
          <a:lstStyle>
            <a:lvl1pPr>
              <a:defRPr sz="1800" spc="300" baseline="0">
                <a:solidFill>
                  <a:srgbClr val="007A87"/>
                </a:solidFill>
              </a:defRPr>
            </a:lvl1pPr>
          </a:lstStyle>
          <a:p>
            <a:pPr lvl="0"/>
            <a:r>
              <a:rPr lang="de-DE" dirty="0" smtClean="0"/>
              <a:t>Master-Untertitelformat bearbeiten</a:t>
            </a:r>
            <a:endParaRPr lang="de-DE" dirty="0"/>
          </a:p>
        </p:txBody>
      </p:sp>
      <p:cxnSp>
        <p:nvCxnSpPr>
          <p:cNvPr id="12" name="Gerade Verbindung 11"/>
          <p:cNvCxnSpPr/>
          <p:nvPr/>
        </p:nvCxnSpPr>
        <p:spPr>
          <a:xfrm>
            <a:off x="460800" y="2516400"/>
            <a:ext cx="8222400" cy="0"/>
          </a:xfrm>
          <a:prstGeom prst="line">
            <a:avLst/>
          </a:prstGeom>
          <a:ln w="45339">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Gerade Verbindung 12"/>
          <p:cNvCxnSpPr/>
          <p:nvPr/>
        </p:nvCxnSpPr>
        <p:spPr>
          <a:xfrm>
            <a:off x="460800" y="2620800"/>
            <a:ext cx="8222400" cy="0"/>
          </a:xfrm>
          <a:prstGeom prst="line">
            <a:avLst/>
          </a:prstGeom>
          <a:ln w="5080">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Bildplatzhalter 14"/>
          <p:cNvSpPr>
            <a:spLocks noGrp="1"/>
          </p:cNvSpPr>
          <p:nvPr>
            <p:ph type="pic" sz="quarter" idx="12"/>
          </p:nvPr>
        </p:nvSpPr>
        <p:spPr>
          <a:xfrm>
            <a:off x="460800" y="2844000"/>
            <a:ext cx="8222400" cy="3031200"/>
          </a:xfrm>
          <a:prstGeom prst="rect">
            <a:avLst/>
          </a:prstGeom>
        </p:spPr>
        <p:txBody>
          <a:bodyPr/>
          <a:lstStyle/>
          <a:p>
            <a:r>
              <a:rPr lang="de-DE" dirty="0" smtClean="0"/>
              <a:t>Bild durch Klicken auf Symbol hinzufügen</a:t>
            </a:r>
            <a:endParaRPr lang="de-DE" dirty="0"/>
          </a:p>
        </p:txBody>
      </p:sp>
      <p:sp>
        <p:nvSpPr>
          <p:cNvPr id="16" name="Titel 15"/>
          <p:cNvSpPr>
            <a:spLocks noGrp="1"/>
          </p:cNvSpPr>
          <p:nvPr>
            <p:ph type="title"/>
          </p:nvPr>
        </p:nvSpPr>
        <p:spPr/>
        <p:txBody>
          <a:bodyPr/>
          <a:lstStyle>
            <a:lvl1pPr>
              <a:defRPr cap="all" baseline="0"/>
            </a:lvl1pPr>
          </a:lstStyle>
          <a:p>
            <a:r>
              <a:rPr lang="de-DE" smtClean="0"/>
              <a:t>Titelmasterformat durch Klicken bearbeiten</a:t>
            </a:r>
            <a:endParaRPr lang="de-DE" dirty="0"/>
          </a:p>
        </p:txBody>
      </p:sp>
      <p:cxnSp>
        <p:nvCxnSpPr>
          <p:cNvPr id="9" name="Gerade Verbindung 8"/>
          <p:cNvCxnSpPr/>
          <p:nvPr/>
        </p:nvCxnSpPr>
        <p:spPr>
          <a:xfrm>
            <a:off x="460800" y="201600"/>
            <a:ext cx="8222400" cy="0"/>
          </a:xfrm>
          <a:prstGeom prst="line">
            <a:avLst/>
          </a:prstGeom>
          <a:ln w="508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Gerade Verbindung 10"/>
          <p:cNvCxnSpPr/>
          <p:nvPr/>
        </p:nvCxnSpPr>
        <p:spPr>
          <a:xfrm>
            <a:off x="460800" y="6112800"/>
            <a:ext cx="8222400" cy="0"/>
          </a:xfrm>
          <a:prstGeom prst="line">
            <a:avLst/>
          </a:prstGeom>
          <a:ln w="5080">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Textfeld 18"/>
          <p:cNvSpPr txBox="1"/>
          <p:nvPr/>
        </p:nvSpPr>
        <p:spPr>
          <a:xfrm>
            <a:off x="457200" y="6436800"/>
            <a:ext cx="1800000" cy="122400"/>
          </a:xfrm>
          <a:prstGeom prst="rect">
            <a:avLst/>
          </a:prstGeom>
          <a:noFill/>
          <a:ln>
            <a:noFill/>
          </a:ln>
        </p:spPr>
        <p:txBody>
          <a:bodyPr wrap="square" lIns="0" tIns="0" rIns="0" bIns="0" rtlCol="0">
            <a:noAutofit/>
          </a:bodyPr>
          <a:lstStyle/>
          <a:p>
            <a:pPr>
              <a:spcAft>
                <a:spcPct val="40000"/>
              </a:spcAft>
              <a:buFont typeface="Wingdings" pitchFamily="2" charset="2"/>
              <a:buNone/>
            </a:pPr>
            <a:r>
              <a:rPr lang="de-DE" sz="800" dirty="0" smtClean="0">
                <a:solidFill>
                  <a:srgbClr val="A8AFAF"/>
                </a:solidFill>
              </a:rPr>
              <a:t>©</a:t>
            </a:r>
            <a:r>
              <a:rPr lang="de-DE" sz="800" dirty="0" smtClean="0">
                <a:solidFill>
                  <a:srgbClr val="FFFFFF"/>
                </a:solidFill>
              </a:rPr>
              <a:t> </a:t>
            </a:r>
            <a:r>
              <a:rPr lang="de-DE" sz="800" dirty="0" smtClean="0">
                <a:solidFill>
                  <a:srgbClr val="A8AFAF"/>
                </a:solidFill>
              </a:rPr>
              <a:t>Fraunhofer ISI</a:t>
            </a:r>
            <a:endParaRPr lang="de-DE" sz="800" dirty="0">
              <a:solidFill>
                <a:srgbClr val="A8AFAF"/>
              </a:solidFill>
            </a:endParaRPr>
          </a:p>
        </p:txBody>
      </p:sp>
      <p:pic>
        <p:nvPicPr>
          <p:cNvPr id="20" name="Grafik 19" descr="isi_43mm_p334_rgb.emf"/>
          <p:cNvPicPr>
            <a:picLocks noChangeAspect="1"/>
          </p:cNvPicPr>
          <p:nvPr/>
        </p:nvPicPr>
        <p:blipFill>
          <a:blip r:embed="rId2" cstate="print"/>
          <a:stretch>
            <a:fillRect/>
          </a:stretch>
        </p:blipFill>
        <p:spPr>
          <a:xfrm>
            <a:off x="7264800" y="6300000"/>
            <a:ext cx="1418400" cy="391583"/>
          </a:xfrm>
          <a:prstGeom prst="rect">
            <a:avLst/>
          </a:prstGeom>
        </p:spPr>
      </p:pic>
      <p:sp>
        <p:nvSpPr>
          <p:cNvPr id="14" name="Textfeld 7"/>
          <p:cNvSpPr txBox="1"/>
          <p:nvPr userDrawn="1"/>
        </p:nvSpPr>
        <p:spPr>
          <a:xfrm>
            <a:off x="3876938" y="6381328"/>
            <a:ext cx="1390124" cy="292388"/>
          </a:xfrm>
          <a:prstGeom prst="rect">
            <a:avLst/>
          </a:prstGeom>
          <a:noFill/>
        </p:spPr>
        <p:txBody>
          <a:bodyPr wrap="none" rtlCol="0">
            <a:spAutoFit/>
          </a:bodyPr>
          <a:lstStyle>
            <a:defPPr>
              <a:defRPr lang="de-DE"/>
            </a:defPPr>
            <a:lvl1pPr algn="l" rtl="0" fontAlgn="base">
              <a:spcBef>
                <a:spcPct val="50000"/>
              </a:spcBef>
              <a:spcAft>
                <a:spcPct val="0"/>
              </a:spcAft>
              <a:defRPr b="1" kern="1200">
                <a:solidFill>
                  <a:schemeClr val="tx1"/>
                </a:solidFill>
                <a:latin typeface="Frutiger LT Com 45 Light" pitchFamily="34" charset="0"/>
                <a:ea typeface="+mn-ea"/>
                <a:cs typeface="+mn-cs"/>
              </a:defRPr>
            </a:lvl1pPr>
            <a:lvl2pPr marL="457200" algn="l" rtl="0" fontAlgn="base">
              <a:spcBef>
                <a:spcPct val="50000"/>
              </a:spcBef>
              <a:spcAft>
                <a:spcPct val="0"/>
              </a:spcAft>
              <a:defRPr b="1" kern="1200">
                <a:solidFill>
                  <a:schemeClr val="tx1"/>
                </a:solidFill>
                <a:latin typeface="Frutiger LT Com 45 Light" pitchFamily="34" charset="0"/>
                <a:ea typeface="+mn-ea"/>
                <a:cs typeface="+mn-cs"/>
              </a:defRPr>
            </a:lvl2pPr>
            <a:lvl3pPr marL="914400" algn="l" rtl="0" fontAlgn="base">
              <a:spcBef>
                <a:spcPct val="50000"/>
              </a:spcBef>
              <a:spcAft>
                <a:spcPct val="0"/>
              </a:spcAft>
              <a:defRPr b="1" kern="1200">
                <a:solidFill>
                  <a:schemeClr val="tx1"/>
                </a:solidFill>
                <a:latin typeface="Frutiger LT Com 45 Light" pitchFamily="34" charset="0"/>
                <a:ea typeface="+mn-ea"/>
                <a:cs typeface="+mn-cs"/>
              </a:defRPr>
            </a:lvl3pPr>
            <a:lvl4pPr marL="1371600" algn="l" rtl="0" fontAlgn="base">
              <a:spcBef>
                <a:spcPct val="50000"/>
              </a:spcBef>
              <a:spcAft>
                <a:spcPct val="0"/>
              </a:spcAft>
              <a:defRPr b="1" kern="1200">
                <a:solidFill>
                  <a:schemeClr val="tx1"/>
                </a:solidFill>
                <a:latin typeface="Frutiger LT Com 45 Light" pitchFamily="34" charset="0"/>
                <a:ea typeface="+mn-ea"/>
                <a:cs typeface="+mn-cs"/>
              </a:defRPr>
            </a:lvl4pPr>
            <a:lvl5pPr marL="1828800" algn="l" rtl="0" fontAlgn="base">
              <a:spcBef>
                <a:spcPct val="50000"/>
              </a:spcBef>
              <a:spcAft>
                <a:spcPct val="0"/>
              </a:spcAft>
              <a:defRPr b="1" kern="1200">
                <a:solidFill>
                  <a:schemeClr val="tx1"/>
                </a:solidFill>
                <a:latin typeface="Frutiger LT Com 45 Light" pitchFamily="34" charset="0"/>
                <a:ea typeface="+mn-ea"/>
                <a:cs typeface="+mn-cs"/>
              </a:defRPr>
            </a:lvl5pPr>
            <a:lvl6pPr marL="2286000" algn="l" defTabSz="914400" rtl="0" eaLnBrk="1" latinLnBrk="0" hangingPunct="1">
              <a:defRPr b="1" kern="1200">
                <a:solidFill>
                  <a:schemeClr val="tx1"/>
                </a:solidFill>
                <a:latin typeface="Frutiger LT Com 45 Light" pitchFamily="34" charset="0"/>
                <a:ea typeface="+mn-ea"/>
                <a:cs typeface="+mn-cs"/>
              </a:defRPr>
            </a:lvl6pPr>
            <a:lvl7pPr marL="2743200" algn="l" defTabSz="914400" rtl="0" eaLnBrk="1" latinLnBrk="0" hangingPunct="1">
              <a:defRPr b="1" kern="1200">
                <a:solidFill>
                  <a:schemeClr val="tx1"/>
                </a:solidFill>
                <a:latin typeface="Frutiger LT Com 45 Light" pitchFamily="34" charset="0"/>
                <a:ea typeface="+mn-ea"/>
                <a:cs typeface="+mn-cs"/>
              </a:defRPr>
            </a:lvl7pPr>
            <a:lvl8pPr marL="3200400" algn="l" defTabSz="914400" rtl="0" eaLnBrk="1" latinLnBrk="0" hangingPunct="1">
              <a:defRPr b="1" kern="1200">
                <a:solidFill>
                  <a:schemeClr val="tx1"/>
                </a:solidFill>
                <a:latin typeface="Frutiger LT Com 45 Light" pitchFamily="34" charset="0"/>
                <a:ea typeface="+mn-ea"/>
                <a:cs typeface="+mn-cs"/>
              </a:defRPr>
            </a:lvl8pPr>
            <a:lvl9pPr marL="3657600" algn="l" defTabSz="914400" rtl="0" eaLnBrk="1" latinLnBrk="0" hangingPunct="1">
              <a:defRPr b="1" kern="1200">
                <a:solidFill>
                  <a:schemeClr val="tx1"/>
                </a:solidFill>
                <a:latin typeface="Frutiger LT Com 45 Light" pitchFamily="34" charset="0"/>
                <a:ea typeface="+mn-ea"/>
                <a:cs typeface="+mn-cs"/>
              </a:defRPr>
            </a:lvl9pPr>
          </a:lstStyle>
          <a:p>
            <a:pPr>
              <a:buFont typeface="Wingdings" pitchFamily="2" charset="2"/>
              <a:buNone/>
            </a:pPr>
            <a:r>
              <a:rPr lang="de-DE" sz="1300" i="1" dirty="0" smtClean="0">
                <a:solidFill>
                  <a:srgbClr val="FFFFFF">
                    <a:lumMod val="65000"/>
                  </a:srgbClr>
                </a:solidFill>
              </a:rPr>
              <a:t>- </a:t>
            </a:r>
            <a:r>
              <a:rPr lang="de-DE" sz="1300" i="1" dirty="0" err="1" smtClean="0">
                <a:solidFill>
                  <a:srgbClr val="FFFFFF">
                    <a:lumMod val="65000"/>
                  </a:srgbClr>
                </a:solidFill>
              </a:rPr>
              <a:t>confidential</a:t>
            </a:r>
            <a:r>
              <a:rPr lang="de-DE" sz="1300" i="1" dirty="0" smtClean="0">
                <a:solidFill>
                  <a:srgbClr val="FFFFFF">
                    <a:lumMod val="65000"/>
                  </a:srgbClr>
                </a:solidFill>
              </a:rPr>
              <a:t> - </a:t>
            </a:r>
            <a:endParaRPr lang="de-DE" sz="1300" i="1" dirty="0">
              <a:solidFill>
                <a:srgbClr val="FFFFFF">
                  <a:lumMod val="65000"/>
                </a:srgbClr>
              </a:solidFill>
            </a:endParaRPr>
          </a:p>
        </p:txBody>
      </p:sp>
    </p:spTree>
    <p:extLst>
      <p:ext uri="{BB962C8B-B14F-4D97-AF65-F5344CB8AC3E}">
        <p14:creationId xmlns:p14="http://schemas.microsoft.com/office/powerpoint/2010/main" val="185291122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Grafiksei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Tree>
    <p:extLst>
      <p:ext uri="{BB962C8B-B14F-4D97-AF65-F5344CB8AC3E}">
        <p14:creationId xmlns:p14="http://schemas.microsoft.com/office/powerpoint/2010/main" val="315467537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Benutzerdefiniertes Layout">
    <p:spTree>
      <p:nvGrpSpPr>
        <p:cNvPr id="1" name=""/>
        <p:cNvGrpSpPr/>
        <p:nvPr/>
      </p:nvGrpSpPr>
      <p:grpSpPr>
        <a:xfrm>
          <a:off x="0" y="0"/>
          <a:ext cx="0" cy="0"/>
          <a:chOff x="0" y="0"/>
          <a:chExt cx="0" cy="0"/>
        </a:xfrm>
      </p:grpSpPr>
      <p:sp>
        <p:nvSpPr>
          <p:cNvPr id="3" name="Rechteck 2"/>
          <p:cNvSpPr/>
          <p:nvPr userDrawn="1"/>
        </p:nvSpPr>
        <p:spPr>
          <a:xfrm>
            <a:off x="323528" y="980728"/>
            <a:ext cx="8496944" cy="8640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ct val="40000"/>
              </a:spcAft>
              <a:buFont typeface="Wingdings" pitchFamily="2" charset="2"/>
              <a:buNone/>
            </a:pPr>
            <a:endParaRPr lang="en-US">
              <a:solidFill>
                <a:srgbClr val="FFFFFF"/>
              </a:solidFill>
            </a:endParaRPr>
          </a:p>
        </p:txBody>
      </p:sp>
    </p:spTree>
    <p:extLst>
      <p:ext uri="{BB962C8B-B14F-4D97-AF65-F5344CB8AC3E}">
        <p14:creationId xmlns:p14="http://schemas.microsoft.com/office/powerpoint/2010/main" val="56318929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cSld name="Bild">
    <p:spTree>
      <p:nvGrpSpPr>
        <p:cNvPr id="1" name=""/>
        <p:cNvGrpSpPr/>
        <p:nvPr/>
      </p:nvGrpSpPr>
      <p:grpSpPr>
        <a:xfrm>
          <a:off x="0" y="0"/>
          <a:ext cx="0" cy="0"/>
          <a:chOff x="0" y="0"/>
          <a:chExt cx="0" cy="0"/>
        </a:xfrm>
      </p:grpSpPr>
      <p:sp>
        <p:nvSpPr>
          <p:cNvPr id="7" name="Bildplatzhalter 6"/>
          <p:cNvSpPr>
            <a:spLocks noGrp="1"/>
          </p:cNvSpPr>
          <p:nvPr>
            <p:ph type="pic" sz="quarter" idx="11"/>
          </p:nvPr>
        </p:nvSpPr>
        <p:spPr>
          <a:xfrm>
            <a:off x="460800" y="1728000"/>
            <a:ext cx="8226000" cy="4140000"/>
          </a:xfrm>
          <a:prstGeom prst="rect">
            <a:avLst/>
          </a:prstGeom>
        </p:spPr>
        <p:txBody>
          <a:bodyPr lIns="0" tIns="0" rIns="0" bIns="0"/>
          <a:lstStyle/>
          <a:p>
            <a:r>
              <a:rPr lang="de-DE" dirty="0" smtClean="0"/>
              <a:t>Bild durch Klicken auf Symbol hinzufügen</a:t>
            </a:r>
            <a:endParaRPr lang="de-DE" dirty="0"/>
          </a:p>
        </p:txBody>
      </p:sp>
      <p:sp>
        <p:nvSpPr>
          <p:cNvPr id="4" name="Titel 3"/>
          <p:cNvSpPr>
            <a:spLocks noGrp="1"/>
          </p:cNvSpPr>
          <p:nvPr>
            <p:ph type="title"/>
          </p:nvPr>
        </p:nvSpPr>
        <p:spPr/>
        <p:txBody>
          <a:bodyPr/>
          <a:lstStyle/>
          <a:p>
            <a:r>
              <a:rPr lang="de-DE" smtClean="0"/>
              <a:t>Titelmasterformat durch Klicken bearbeiten</a:t>
            </a:r>
            <a:endParaRPr lang="de-DE"/>
          </a:p>
        </p:txBody>
      </p:sp>
      <p:cxnSp>
        <p:nvCxnSpPr>
          <p:cNvPr id="5" name="Gerade Verbindung 4"/>
          <p:cNvCxnSpPr/>
          <p:nvPr/>
        </p:nvCxnSpPr>
        <p:spPr>
          <a:xfrm>
            <a:off x="460800" y="1425600"/>
            <a:ext cx="8222400" cy="0"/>
          </a:xfrm>
          <a:prstGeom prst="line">
            <a:avLst/>
          </a:prstGeom>
          <a:ln w="508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Gerade Verbindung 5"/>
          <p:cNvCxnSpPr/>
          <p:nvPr/>
        </p:nvCxnSpPr>
        <p:spPr>
          <a:xfrm>
            <a:off x="460800" y="1314000"/>
            <a:ext cx="8222400" cy="0"/>
          </a:xfrm>
          <a:prstGeom prst="line">
            <a:avLst/>
          </a:prstGeom>
          <a:ln w="45339">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Gerade Verbindung 7"/>
          <p:cNvCxnSpPr/>
          <p:nvPr userDrawn="1"/>
        </p:nvCxnSpPr>
        <p:spPr>
          <a:xfrm>
            <a:off x="460800" y="1425600"/>
            <a:ext cx="8222400" cy="0"/>
          </a:xfrm>
          <a:prstGeom prst="line">
            <a:avLst/>
          </a:prstGeom>
          <a:ln w="508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Gerade Verbindung 8"/>
          <p:cNvCxnSpPr/>
          <p:nvPr userDrawn="1"/>
        </p:nvCxnSpPr>
        <p:spPr>
          <a:xfrm>
            <a:off x="460800" y="1314000"/>
            <a:ext cx="8222400" cy="0"/>
          </a:xfrm>
          <a:prstGeom prst="line">
            <a:avLst/>
          </a:prstGeom>
          <a:ln w="45339">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775630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el mit Logo">
    <p:spTree>
      <p:nvGrpSpPr>
        <p:cNvPr id="1" name=""/>
        <p:cNvGrpSpPr/>
        <p:nvPr/>
      </p:nvGrpSpPr>
      <p:grpSpPr>
        <a:xfrm>
          <a:off x="0" y="0"/>
          <a:ext cx="0" cy="0"/>
          <a:chOff x="0" y="0"/>
          <a:chExt cx="0" cy="0"/>
        </a:xfrm>
      </p:grpSpPr>
      <p:sp>
        <p:nvSpPr>
          <p:cNvPr id="3084" name="Line 12"/>
          <p:cNvSpPr>
            <a:spLocks noChangeShapeType="1"/>
          </p:cNvSpPr>
          <p:nvPr userDrawn="1"/>
        </p:nvSpPr>
        <p:spPr bwMode="auto">
          <a:xfrm flipV="1">
            <a:off x="466725" y="406800"/>
            <a:ext cx="8208000" cy="0"/>
          </a:xfrm>
          <a:prstGeom prst="line">
            <a:avLst/>
          </a:prstGeom>
          <a:noFill/>
          <a:ln w="508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Aft>
                <a:spcPct val="40000"/>
              </a:spcAft>
              <a:buFont typeface="Wingdings" pitchFamily="2" charset="2"/>
              <a:buNone/>
            </a:pPr>
            <a:endParaRPr lang="de-DE">
              <a:solidFill>
                <a:srgbClr val="000000"/>
              </a:solidFill>
            </a:endParaRPr>
          </a:p>
        </p:txBody>
      </p:sp>
      <p:sp>
        <p:nvSpPr>
          <p:cNvPr id="3085" name="Line 13"/>
          <p:cNvSpPr>
            <a:spLocks noChangeShapeType="1"/>
          </p:cNvSpPr>
          <p:nvPr userDrawn="1"/>
        </p:nvSpPr>
        <p:spPr bwMode="auto">
          <a:xfrm>
            <a:off x="466725" y="2492870"/>
            <a:ext cx="8208000" cy="0"/>
          </a:xfrm>
          <a:prstGeom prst="line">
            <a:avLst/>
          </a:prstGeom>
          <a:noFill/>
          <a:ln w="127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Aft>
                <a:spcPct val="40000"/>
              </a:spcAft>
              <a:buFont typeface="Wingdings" pitchFamily="2" charset="2"/>
              <a:buNone/>
            </a:pPr>
            <a:endParaRPr lang="de-DE">
              <a:solidFill>
                <a:srgbClr val="000000"/>
              </a:solidFill>
            </a:endParaRPr>
          </a:p>
        </p:txBody>
      </p:sp>
      <p:sp>
        <p:nvSpPr>
          <p:cNvPr id="3091" name="Text Box 19"/>
          <p:cNvSpPr txBox="1">
            <a:spLocks noChangeArrowheads="1"/>
          </p:cNvSpPr>
          <p:nvPr userDrawn="1"/>
        </p:nvSpPr>
        <p:spPr bwMode="auto">
          <a:xfrm>
            <a:off x="455613" y="6433200"/>
            <a:ext cx="900112" cy="122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p>
            <a:pPr>
              <a:spcBef>
                <a:spcPct val="50000"/>
              </a:spcBef>
            </a:pPr>
            <a:r>
              <a:rPr lang="de-DE" sz="800" dirty="0">
                <a:solidFill>
                  <a:srgbClr val="A8AFAF"/>
                </a:solidFill>
              </a:rPr>
              <a:t>© Fraunhofer </a:t>
            </a:r>
          </a:p>
        </p:txBody>
      </p:sp>
      <p:sp>
        <p:nvSpPr>
          <p:cNvPr id="8" name="Line 7"/>
          <p:cNvSpPr>
            <a:spLocks noChangeShapeType="1"/>
          </p:cNvSpPr>
          <p:nvPr userDrawn="1"/>
        </p:nvSpPr>
        <p:spPr bwMode="auto">
          <a:xfrm flipV="1">
            <a:off x="469275" y="6165380"/>
            <a:ext cx="8208000" cy="0"/>
          </a:xfrm>
          <a:prstGeom prst="line">
            <a:avLst/>
          </a:prstGeom>
          <a:noFill/>
          <a:ln w="3175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Aft>
                <a:spcPct val="40000"/>
              </a:spcAft>
              <a:buFont typeface="Wingdings" pitchFamily="2" charset="2"/>
              <a:buNone/>
            </a:pPr>
            <a:endParaRPr lang="de-DE">
              <a:solidFill>
                <a:srgbClr val="000000"/>
              </a:solidFill>
            </a:endParaRPr>
          </a:p>
        </p:txBody>
      </p:sp>
      <p:sp>
        <p:nvSpPr>
          <p:cNvPr id="9" name="Rectangle 2"/>
          <p:cNvSpPr>
            <a:spLocks noGrp="1" noChangeArrowheads="1"/>
          </p:cNvSpPr>
          <p:nvPr>
            <p:ph type="ctrTitle"/>
          </p:nvPr>
        </p:nvSpPr>
        <p:spPr>
          <a:xfrm>
            <a:off x="466725" y="476823"/>
            <a:ext cx="8208000" cy="1008140"/>
          </a:xfrm>
          <a:noFill/>
        </p:spPr>
        <p:txBody>
          <a:bodyPr/>
          <a:lstStyle>
            <a:lvl1pPr marL="0" indent="0">
              <a:defRPr sz="3200" cap="all" baseline="0"/>
            </a:lvl1pPr>
          </a:lstStyle>
          <a:p>
            <a:pPr lvl="0"/>
            <a:r>
              <a:rPr lang="de-DE" noProof="0" smtClean="0"/>
              <a:t>Titelmasterformat durch Klicken bearbeiten</a:t>
            </a:r>
            <a:endParaRPr lang="de-DE" noProof="0" dirty="0" smtClean="0"/>
          </a:p>
        </p:txBody>
      </p:sp>
      <p:sp>
        <p:nvSpPr>
          <p:cNvPr id="10" name="Rectangle 3"/>
          <p:cNvSpPr>
            <a:spLocks noGrp="1" noChangeArrowheads="1"/>
          </p:cNvSpPr>
          <p:nvPr>
            <p:ph type="subTitle" idx="1"/>
          </p:nvPr>
        </p:nvSpPr>
        <p:spPr>
          <a:xfrm>
            <a:off x="466725" y="1773238"/>
            <a:ext cx="8208000" cy="647622"/>
          </a:xfrm>
        </p:spPr>
        <p:txBody>
          <a:bodyPr/>
          <a:lstStyle>
            <a:lvl1pPr marL="0" indent="0">
              <a:buNone/>
              <a:defRPr/>
            </a:lvl1pPr>
          </a:lstStyle>
          <a:p>
            <a:pPr lvl="0"/>
            <a:r>
              <a:rPr lang="de-DE" noProof="0" smtClean="0"/>
              <a:t>Formatvorlage des Untertitelmasters durch Klicken bearbeiten</a:t>
            </a:r>
            <a:endParaRPr lang="de-DE" noProof="0" dirty="0" smtClean="0"/>
          </a:p>
        </p:txBody>
      </p:sp>
      <p:pic>
        <p:nvPicPr>
          <p:cNvPr id="11" name="Grafik 10" descr="Logo_ausgetauscht"/>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411701" y="3429000"/>
            <a:ext cx="4320600" cy="712704"/>
          </a:xfrm>
          <a:prstGeom prst="rect">
            <a:avLst/>
          </a:prstGeom>
        </p:spPr>
      </p:pic>
    </p:spTree>
    <p:extLst>
      <p:ext uri="{BB962C8B-B14F-4D97-AF65-F5344CB8AC3E}">
        <p14:creationId xmlns:p14="http://schemas.microsoft.com/office/powerpoint/2010/main" val="401344883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3" name="Rectangle 2"/>
          <p:cNvSpPr>
            <a:spLocks noGrp="1" noChangeArrowheads="1"/>
          </p:cNvSpPr>
          <p:nvPr>
            <p:ph type="ctrTitle"/>
          </p:nvPr>
        </p:nvSpPr>
        <p:spPr>
          <a:xfrm>
            <a:off x="466725" y="476823"/>
            <a:ext cx="6193507" cy="1007908"/>
          </a:xfrm>
        </p:spPr>
        <p:txBody>
          <a:bodyPr/>
          <a:lstStyle>
            <a:lvl1pPr marL="0" indent="0">
              <a:defRPr sz="3200" cap="all" baseline="0"/>
            </a:lvl1pPr>
          </a:lstStyle>
          <a:p>
            <a:pPr lvl="0"/>
            <a:r>
              <a:rPr lang="de-DE" noProof="0" dirty="0" smtClean="0"/>
              <a:t>Titelmasterformat durch Klicken bearbeiten</a:t>
            </a:r>
          </a:p>
        </p:txBody>
      </p:sp>
      <p:sp>
        <p:nvSpPr>
          <p:cNvPr id="4" name="Line 12"/>
          <p:cNvSpPr>
            <a:spLocks noChangeShapeType="1"/>
          </p:cNvSpPr>
          <p:nvPr userDrawn="1"/>
        </p:nvSpPr>
        <p:spPr bwMode="auto">
          <a:xfrm flipV="1">
            <a:off x="466725" y="406800"/>
            <a:ext cx="8208000" cy="0"/>
          </a:xfrm>
          <a:prstGeom prst="line">
            <a:avLst/>
          </a:prstGeom>
          <a:noFill/>
          <a:ln w="508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Aft>
                <a:spcPct val="40000"/>
              </a:spcAft>
              <a:buFont typeface="Wingdings" pitchFamily="2" charset="2"/>
              <a:buNone/>
            </a:pPr>
            <a:endParaRPr lang="de-DE">
              <a:solidFill>
                <a:srgbClr val="000000"/>
              </a:solidFill>
            </a:endParaRPr>
          </a:p>
        </p:txBody>
      </p:sp>
      <p:sp>
        <p:nvSpPr>
          <p:cNvPr id="5" name="Line 8"/>
          <p:cNvSpPr>
            <a:spLocks noChangeShapeType="1"/>
          </p:cNvSpPr>
          <p:nvPr userDrawn="1"/>
        </p:nvSpPr>
        <p:spPr bwMode="auto">
          <a:xfrm>
            <a:off x="468000" y="1558800"/>
            <a:ext cx="8208000" cy="0"/>
          </a:xfrm>
          <a:prstGeom prst="line">
            <a:avLst/>
          </a:prstGeom>
          <a:noFill/>
          <a:ln w="127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Aft>
                <a:spcPct val="40000"/>
              </a:spcAft>
              <a:buFont typeface="Wingdings" pitchFamily="2" charset="2"/>
              <a:buNone/>
            </a:pPr>
            <a:endParaRPr lang="de-DE">
              <a:solidFill>
                <a:srgbClr val="000000"/>
              </a:solidFill>
            </a:endParaRPr>
          </a:p>
        </p:txBody>
      </p:sp>
      <p:sp>
        <p:nvSpPr>
          <p:cNvPr id="6" name="Textplatzhalter 2"/>
          <p:cNvSpPr>
            <a:spLocks noGrp="1"/>
          </p:cNvSpPr>
          <p:nvPr>
            <p:ph type="body" sz="quarter" idx="10"/>
          </p:nvPr>
        </p:nvSpPr>
        <p:spPr>
          <a:xfrm>
            <a:off x="466725" y="1773238"/>
            <a:ext cx="8209275" cy="4248150"/>
          </a:xfrm>
        </p:spPr>
        <p:txBody>
          <a:bodyPr/>
          <a:lstStyle>
            <a:lvl1pPr marL="360000" indent="-360000">
              <a:buFont typeface="Wingdings" pitchFamily="2" charset="2"/>
              <a:buChar char="n"/>
              <a:defRPr/>
            </a:lvl1pPr>
            <a:lvl2pPr marL="720000" indent="-360000">
              <a:buFont typeface="Wingdings" pitchFamily="2" charset="2"/>
              <a:buChar char="n"/>
              <a:defRPr/>
            </a:lvl2pPr>
            <a:lvl3pPr marL="1080000">
              <a:defRPr/>
            </a:lvl3pPr>
            <a:lvl4pPr marL="1440000">
              <a:defRPr/>
            </a:lvl4pPr>
            <a:lvl5pPr marL="1800000" indent="-360000">
              <a:defRPr/>
            </a:lvl5p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pic>
        <p:nvPicPr>
          <p:cNvPr id="8" name="Picture 5" descr="seltene-erden_text_grau"/>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6878638" y="795338"/>
            <a:ext cx="1808162" cy="612775"/>
          </a:xfrm>
          <a:prstGeom prst="rect">
            <a:avLst/>
          </a:prstGeom>
          <a:noFill/>
        </p:spPr>
      </p:pic>
      <p:sp>
        <p:nvSpPr>
          <p:cNvPr id="9" name="Textfeld 8"/>
          <p:cNvSpPr txBox="1"/>
          <p:nvPr userDrawn="1"/>
        </p:nvSpPr>
        <p:spPr>
          <a:xfrm>
            <a:off x="6778484" y="980728"/>
            <a:ext cx="1096516" cy="246221"/>
          </a:xfrm>
          <a:prstGeom prst="rect">
            <a:avLst/>
          </a:prstGeom>
          <a:solidFill>
            <a:schemeClr val="bg1"/>
          </a:solidFill>
        </p:spPr>
        <p:txBody>
          <a:bodyPr wrap="square" rtlCol="0">
            <a:spAutoFit/>
          </a:bodyPr>
          <a:lstStyle/>
          <a:p>
            <a:pPr>
              <a:spcAft>
                <a:spcPct val="40000"/>
              </a:spcAft>
              <a:buFont typeface="Wingdings" pitchFamily="2" charset="2"/>
              <a:buNone/>
            </a:pPr>
            <a:r>
              <a:rPr lang="de-DE" sz="1000" b="1" cap="all" dirty="0" smtClean="0">
                <a:solidFill>
                  <a:srgbClr val="000000">
                    <a:lumMod val="65000"/>
                    <a:lumOff val="35000"/>
                  </a:srgbClr>
                </a:solidFill>
              </a:rPr>
              <a:t>Rare earths</a:t>
            </a:r>
            <a:endParaRPr lang="de-DE" sz="1000" b="1" cap="all" dirty="0">
              <a:solidFill>
                <a:srgbClr val="000000">
                  <a:lumMod val="65000"/>
                  <a:lumOff val="35000"/>
                </a:srgbClr>
              </a:solidFill>
            </a:endParaRPr>
          </a:p>
        </p:txBody>
      </p:sp>
    </p:spTree>
    <p:extLst>
      <p:ext uri="{BB962C8B-B14F-4D97-AF65-F5344CB8AC3E}">
        <p14:creationId xmlns:p14="http://schemas.microsoft.com/office/powerpoint/2010/main" val="3068987729"/>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Inhalt">
    <p:spTree>
      <p:nvGrpSpPr>
        <p:cNvPr id="1" name=""/>
        <p:cNvGrpSpPr/>
        <p:nvPr/>
      </p:nvGrpSpPr>
      <p:grpSpPr>
        <a:xfrm>
          <a:off x="0" y="0"/>
          <a:ext cx="0" cy="0"/>
          <a:chOff x="0" y="0"/>
          <a:chExt cx="0" cy="0"/>
        </a:xfrm>
      </p:grpSpPr>
      <p:sp>
        <p:nvSpPr>
          <p:cNvPr id="2" name="Titel 1"/>
          <p:cNvSpPr>
            <a:spLocks noGrp="1"/>
          </p:cNvSpPr>
          <p:nvPr>
            <p:ph type="title"/>
          </p:nvPr>
        </p:nvSpPr>
        <p:spPr>
          <a:xfrm>
            <a:off x="466725" y="334800"/>
            <a:ext cx="6265515" cy="369332"/>
          </a:xfrm>
        </p:spPr>
        <p:txBody>
          <a:bodyPr wrap="square">
            <a:spAutoFit/>
          </a:bodyPr>
          <a:lstStyle>
            <a:lvl1pPr marL="0" indent="0" defTabSz="504000">
              <a:defRPr/>
            </a:lvl1pPr>
          </a:lstStyle>
          <a:p>
            <a:r>
              <a:rPr lang="de-DE" smtClean="0"/>
              <a:t>Titelmasterformat durch Klicken bearbeiten</a:t>
            </a:r>
            <a:endParaRPr lang="de-DE" dirty="0"/>
          </a:p>
        </p:txBody>
      </p:sp>
      <p:sp>
        <p:nvSpPr>
          <p:cNvPr id="3" name="Inhaltsplatzhalter 2"/>
          <p:cNvSpPr>
            <a:spLocks noGrp="1"/>
          </p:cNvSpPr>
          <p:nvPr>
            <p:ph idx="1"/>
          </p:nvPr>
        </p:nvSpPr>
        <p:spPr>
          <a:xfrm>
            <a:off x="466725" y="1773238"/>
            <a:ext cx="8208000" cy="4248150"/>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pic>
        <p:nvPicPr>
          <p:cNvPr id="5" name="Picture 4" descr="seltene-erden_text_grau"/>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6878638" y="315913"/>
            <a:ext cx="1808162" cy="612775"/>
          </a:xfrm>
          <a:prstGeom prst="rect">
            <a:avLst/>
          </a:prstGeom>
          <a:noFill/>
        </p:spPr>
      </p:pic>
      <p:sp>
        <p:nvSpPr>
          <p:cNvPr id="6" name="Textfeld 5"/>
          <p:cNvSpPr txBox="1"/>
          <p:nvPr userDrawn="1"/>
        </p:nvSpPr>
        <p:spPr>
          <a:xfrm>
            <a:off x="6778484" y="499189"/>
            <a:ext cx="1096516" cy="246221"/>
          </a:xfrm>
          <a:prstGeom prst="rect">
            <a:avLst/>
          </a:prstGeom>
          <a:solidFill>
            <a:schemeClr val="bg1"/>
          </a:solidFill>
        </p:spPr>
        <p:txBody>
          <a:bodyPr wrap="square" rtlCol="0">
            <a:spAutoFit/>
          </a:bodyPr>
          <a:lstStyle/>
          <a:p>
            <a:pPr>
              <a:spcAft>
                <a:spcPct val="40000"/>
              </a:spcAft>
              <a:buFont typeface="Wingdings" pitchFamily="2" charset="2"/>
              <a:buNone/>
            </a:pPr>
            <a:r>
              <a:rPr lang="de-DE" sz="1000" b="1" cap="all" dirty="0" smtClean="0">
                <a:solidFill>
                  <a:srgbClr val="000000">
                    <a:lumMod val="65000"/>
                    <a:lumOff val="35000"/>
                  </a:srgbClr>
                </a:solidFill>
              </a:rPr>
              <a:t>Rare earths</a:t>
            </a:r>
            <a:endParaRPr lang="de-DE" sz="1000" b="1" cap="all" dirty="0">
              <a:solidFill>
                <a:srgbClr val="000000">
                  <a:lumMod val="65000"/>
                  <a:lumOff val="35000"/>
                </a:srgbClr>
              </a:solidFill>
            </a:endParaRPr>
          </a:p>
        </p:txBody>
      </p:sp>
    </p:spTree>
    <p:extLst>
      <p:ext uri="{BB962C8B-B14F-4D97-AF65-F5344CB8AC3E}">
        <p14:creationId xmlns:p14="http://schemas.microsoft.com/office/powerpoint/2010/main" val="1483998667"/>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_Titel mit Bild">
    <p:spTree>
      <p:nvGrpSpPr>
        <p:cNvPr id="1" name=""/>
        <p:cNvGrpSpPr/>
        <p:nvPr/>
      </p:nvGrpSpPr>
      <p:grpSpPr>
        <a:xfrm>
          <a:off x="0" y="0"/>
          <a:ext cx="0" cy="0"/>
          <a:chOff x="0" y="0"/>
          <a:chExt cx="0" cy="0"/>
        </a:xfrm>
      </p:grpSpPr>
      <p:sp>
        <p:nvSpPr>
          <p:cNvPr id="3" name="Rectangle 3"/>
          <p:cNvSpPr>
            <a:spLocks noGrp="1" noChangeArrowheads="1"/>
          </p:cNvSpPr>
          <p:nvPr>
            <p:ph type="subTitle" idx="1"/>
          </p:nvPr>
        </p:nvSpPr>
        <p:spPr>
          <a:xfrm>
            <a:off x="466725" y="1773238"/>
            <a:ext cx="8208000" cy="647622"/>
          </a:xfrm>
        </p:spPr>
        <p:txBody>
          <a:bodyPr/>
          <a:lstStyle>
            <a:lvl1pPr marL="0" indent="0">
              <a:buNone/>
              <a:defRPr/>
            </a:lvl1pPr>
          </a:lstStyle>
          <a:p>
            <a:pPr lvl="0"/>
            <a:r>
              <a:rPr lang="de-DE" noProof="0" smtClean="0"/>
              <a:t>Formatvorlage des Untertitelmasters durch Klicken bearbeiten</a:t>
            </a:r>
            <a:endParaRPr lang="de-DE" noProof="0" dirty="0" smtClean="0"/>
          </a:p>
        </p:txBody>
      </p:sp>
      <p:sp>
        <p:nvSpPr>
          <p:cNvPr id="4" name="Line 13"/>
          <p:cNvSpPr>
            <a:spLocks noChangeShapeType="1"/>
          </p:cNvSpPr>
          <p:nvPr userDrawn="1"/>
        </p:nvSpPr>
        <p:spPr bwMode="auto">
          <a:xfrm>
            <a:off x="466725" y="2492870"/>
            <a:ext cx="8208000" cy="0"/>
          </a:xfrm>
          <a:prstGeom prst="line">
            <a:avLst/>
          </a:prstGeom>
          <a:noFill/>
          <a:ln w="127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Aft>
                <a:spcPct val="40000"/>
              </a:spcAft>
              <a:buFont typeface="Wingdings" pitchFamily="2" charset="2"/>
              <a:buNone/>
            </a:pPr>
            <a:endParaRPr lang="de-DE">
              <a:solidFill>
                <a:srgbClr val="000000"/>
              </a:solidFill>
            </a:endParaRPr>
          </a:p>
        </p:txBody>
      </p:sp>
      <p:sp>
        <p:nvSpPr>
          <p:cNvPr id="5" name="Bildplatzhalter 2"/>
          <p:cNvSpPr>
            <a:spLocks noGrp="1"/>
          </p:cNvSpPr>
          <p:nvPr>
            <p:ph type="pic" sz="quarter" idx="10"/>
          </p:nvPr>
        </p:nvSpPr>
        <p:spPr>
          <a:xfrm>
            <a:off x="469275" y="2636890"/>
            <a:ext cx="8208000" cy="3384470"/>
          </a:xfrm>
        </p:spPr>
        <p:txBody>
          <a:bodyPr anchor="ctr" anchorCtr="0"/>
          <a:lstStyle>
            <a:lvl1pPr marL="0" indent="0" algn="ctr">
              <a:buNone/>
              <a:defRPr/>
            </a:lvl1pPr>
          </a:lstStyle>
          <a:p>
            <a:r>
              <a:rPr lang="de-DE" dirty="0" smtClean="0"/>
              <a:t>Bild durch Klicken auf Symbol hinzufügen</a:t>
            </a:r>
            <a:endParaRPr lang="de-DE" dirty="0"/>
          </a:p>
        </p:txBody>
      </p:sp>
      <p:sp>
        <p:nvSpPr>
          <p:cNvPr id="6" name="Line 12"/>
          <p:cNvSpPr>
            <a:spLocks noChangeShapeType="1"/>
          </p:cNvSpPr>
          <p:nvPr userDrawn="1"/>
        </p:nvSpPr>
        <p:spPr bwMode="auto">
          <a:xfrm flipV="1">
            <a:off x="466725" y="404813"/>
            <a:ext cx="8208000" cy="0"/>
          </a:xfrm>
          <a:prstGeom prst="line">
            <a:avLst/>
          </a:prstGeom>
          <a:noFill/>
          <a:ln w="508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Aft>
                <a:spcPct val="40000"/>
              </a:spcAft>
              <a:buFont typeface="Wingdings" pitchFamily="2" charset="2"/>
              <a:buNone/>
            </a:pPr>
            <a:endParaRPr lang="de-DE">
              <a:solidFill>
                <a:srgbClr val="000000"/>
              </a:solidFill>
            </a:endParaRPr>
          </a:p>
        </p:txBody>
      </p:sp>
      <p:sp>
        <p:nvSpPr>
          <p:cNvPr id="7" name="Rectangle 2"/>
          <p:cNvSpPr>
            <a:spLocks noGrp="1" noChangeArrowheads="1"/>
          </p:cNvSpPr>
          <p:nvPr>
            <p:ph type="ctrTitle"/>
          </p:nvPr>
        </p:nvSpPr>
        <p:spPr>
          <a:xfrm>
            <a:off x="466725" y="476823"/>
            <a:ext cx="8208000" cy="1008140"/>
          </a:xfrm>
          <a:noFill/>
        </p:spPr>
        <p:txBody>
          <a:bodyPr/>
          <a:lstStyle>
            <a:lvl1pPr marL="0" indent="0">
              <a:defRPr sz="3200" cap="all" baseline="0"/>
            </a:lvl1pPr>
          </a:lstStyle>
          <a:p>
            <a:pPr lvl="0"/>
            <a:r>
              <a:rPr lang="de-DE" noProof="0" smtClean="0"/>
              <a:t>Titelmasterformat durch Klicken bearbeiten</a:t>
            </a:r>
            <a:endParaRPr lang="de-DE" noProof="0" dirty="0" smtClean="0"/>
          </a:p>
        </p:txBody>
      </p:sp>
    </p:spTree>
    <p:extLst>
      <p:ext uri="{BB962C8B-B14F-4D97-AF65-F5344CB8AC3E}">
        <p14:creationId xmlns:p14="http://schemas.microsoft.com/office/powerpoint/2010/main" val="4153456836"/>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Inhalt_ohne_KV">
    <p:spTree>
      <p:nvGrpSpPr>
        <p:cNvPr id="1" name=""/>
        <p:cNvGrpSpPr/>
        <p:nvPr/>
      </p:nvGrpSpPr>
      <p:grpSpPr>
        <a:xfrm>
          <a:off x="0" y="0"/>
          <a:ext cx="0" cy="0"/>
          <a:chOff x="0" y="0"/>
          <a:chExt cx="0" cy="0"/>
        </a:xfrm>
      </p:grpSpPr>
      <p:sp>
        <p:nvSpPr>
          <p:cNvPr id="2" name="Titel 1"/>
          <p:cNvSpPr>
            <a:spLocks noGrp="1"/>
          </p:cNvSpPr>
          <p:nvPr>
            <p:ph type="title"/>
          </p:nvPr>
        </p:nvSpPr>
        <p:spPr>
          <a:xfrm>
            <a:off x="466725" y="334800"/>
            <a:ext cx="8208000" cy="1224000"/>
          </a:xfrm>
        </p:spPr>
        <p:txBody>
          <a:bodyPr wrap="square">
            <a:spAutoFit/>
          </a:bodyPr>
          <a:lstStyle>
            <a:lvl1pPr marL="0" indent="0" defTabSz="504000">
              <a:defRPr/>
            </a:lvl1pPr>
          </a:lstStyle>
          <a:p>
            <a:r>
              <a:rPr lang="de-DE" dirty="0" smtClean="0"/>
              <a:t>Titelmasterformat durch Klicken bearbeiten</a:t>
            </a:r>
            <a:endParaRPr lang="de-DE" dirty="0"/>
          </a:p>
        </p:txBody>
      </p:sp>
      <p:sp>
        <p:nvSpPr>
          <p:cNvPr id="3" name="Inhaltsplatzhalter 2"/>
          <p:cNvSpPr>
            <a:spLocks noGrp="1"/>
          </p:cNvSpPr>
          <p:nvPr>
            <p:ph idx="1"/>
          </p:nvPr>
        </p:nvSpPr>
        <p:spPr>
          <a:xfrm>
            <a:off x="466725" y="1773238"/>
            <a:ext cx="8208000" cy="4248150"/>
          </a:xfrm>
        </p:spPr>
        <p:txBody>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Tree>
    <p:extLst>
      <p:ext uri="{BB962C8B-B14F-4D97-AF65-F5344CB8AC3E}">
        <p14:creationId xmlns:p14="http://schemas.microsoft.com/office/powerpoint/2010/main" val="4282192199"/>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2_Titel mit Bild">
    <p:spTree>
      <p:nvGrpSpPr>
        <p:cNvPr id="1" name=""/>
        <p:cNvGrpSpPr/>
        <p:nvPr/>
      </p:nvGrpSpPr>
      <p:grpSpPr>
        <a:xfrm>
          <a:off x="0" y="0"/>
          <a:ext cx="0" cy="0"/>
          <a:chOff x="0" y="0"/>
          <a:chExt cx="0" cy="0"/>
        </a:xfrm>
      </p:grpSpPr>
      <p:sp>
        <p:nvSpPr>
          <p:cNvPr id="6" name="Line 13"/>
          <p:cNvSpPr>
            <a:spLocks noChangeShapeType="1"/>
          </p:cNvSpPr>
          <p:nvPr userDrawn="1"/>
        </p:nvSpPr>
        <p:spPr bwMode="auto">
          <a:xfrm>
            <a:off x="466725" y="1625600"/>
            <a:ext cx="8207375" cy="0"/>
          </a:xfrm>
          <a:prstGeom prst="line">
            <a:avLst/>
          </a:prstGeom>
          <a:noFill/>
          <a:ln w="12700">
            <a:solidFill>
              <a:schemeClr val="tx2"/>
            </a:solidFill>
            <a:round/>
            <a:headEnd/>
            <a:tailEnd/>
          </a:ln>
          <a:extLst>
            <a:ext uri="{909E8E84-426E-40DD-AFC4-6F175D3DCCD1}">
              <a14:hiddenFill xmlns:a14="http://schemas.microsoft.com/office/drawing/2010/main">
                <a:noFill/>
              </a14:hiddenFill>
            </a:ext>
          </a:extLst>
        </p:spPr>
        <p:txBody>
          <a:bodyPr/>
          <a:lstStyle/>
          <a:p>
            <a:pPr>
              <a:spcAft>
                <a:spcPct val="40000"/>
              </a:spcAft>
              <a:buFont typeface="Wingdings" pitchFamily="2" charset="2"/>
              <a:buNone/>
            </a:pPr>
            <a:endParaRPr lang="de-DE" dirty="0">
              <a:solidFill>
                <a:srgbClr val="000000"/>
              </a:solidFill>
            </a:endParaRPr>
          </a:p>
        </p:txBody>
      </p:sp>
      <p:sp>
        <p:nvSpPr>
          <p:cNvPr id="8" name="Line 12"/>
          <p:cNvSpPr>
            <a:spLocks noChangeShapeType="1"/>
          </p:cNvSpPr>
          <p:nvPr userDrawn="1"/>
        </p:nvSpPr>
        <p:spPr bwMode="auto">
          <a:xfrm flipV="1">
            <a:off x="466725" y="404813"/>
            <a:ext cx="8207375" cy="0"/>
          </a:xfrm>
          <a:prstGeom prst="line">
            <a:avLst/>
          </a:prstGeom>
          <a:noFill/>
          <a:ln w="50800">
            <a:solidFill>
              <a:schemeClr val="tx2"/>
            </a:solidFill>
            <a:round/>
            <a:headEnd/>
            <a:tailEnd/>
          </a:ln>
          <a:extLst>
            <a:ext uri="{909E8E84-426E-40DD-AFC4-6F175D3DCCD1}">
              <a14:hiddenFill xmlns:a14="http://schemas.microsoft.com/office/drawing/2010/main">
                <a:noFill/>
              </a14:hiddenFill>
            </a:ext>
          </a:extLst>
        </p:spPr>
        <p:txBody>
          <a:bodyPr/>
          <a:lstStyle/>
          <a:p>
            <a:pPr>
              <a:spcAft>
                <a:spcPct val="40000"/>
              </a:spcAft>
              <a:buFont typeface="Wingdings" pitchFamily="2" charset="2"/>
              <a:buNone/>
            </a:pPr>
            <a:endParaRPr lang="de-DE" dirty="0">
              <a:solidFill>
                <a:srgbClr val="000000"/>
              </a:solidFill>
            </a:endParaRPr>
          </a:p>
        </p:txBody>
      </p:sp>
      <p:sp>
        <p:nvSpPr>
          <p:cNvPr id="3" name="Rectangle 3"/>
          <p:cNvSpPr>
            <a:spLocks noGrp="1" noChangeArrowheads="1"/>
          </p:cNvSpPr>
          <p:nvPr>
            <p:ph type="subTitle" idx="1"/>
          </p:nvPr>
        </p:nvSpPr>
        <p:spPr>
          <a:xfrm>
            <a:off x="466725" y="1773238"/>
            <a:ext cx="8208000" cy="647622"/>
          </a:xfrm>
          <a:prstGeom prst="rect">
            <a:avLst/>
          </a:prstGeom>
        </p:spPr>
        <p:txBody>
          <a:bodyPr/>
          <a:lstStyle>
            <a:lvl1pPr marL="0" indent="0">
              <a:buNone/>
              <a:defRPr/>
            </a:lvl1pPr>
          </a:lstStyle>
          <a:p>
            <a:pPr lvl="0"/>
            <a:r>
              <a:rPr lang="de-DE" noProof="0" dirty="0" smtClean="0"/>
              <a:t>Master-Untertitelformat bearbeiten</a:t>
            </a:r>
          </a:p>
        </p:txBody>
      </p:sp>
      <p:sp>
        <p:nvSpPr>
          <p:cNvPr id="5" name="Bildplatzhalter 2"/>
          <p:cNvSpPr>
            <a:spLocks noGrp="1"/>
          </p:cNvSpPr>
          <p:nvPr>
            <p:ph type="pic" sz="quarter" idx="10"/>
          </p:nvPr>
        </p:nvSpPr>
        <p:spPr>
          <a:xfrm>
            <a:off x="469275" y="2636890"/>
            <a:ext cx="8208000" cy="3384470"/>
          </a:xfrm>
          <a:prstGeom prst="rect">
            <a:avLst/>
          </a:prstGeom>
        </p:spPr>
        <p:txBody>
          <a:bodyPr anchor="ctr"/>
          <a:lstStyle>
            <a:lvl1pPr marL="0" indent="0" algn="ctr">
              <a:buNone/>
              <a:defRPr/>
            </a:lvl1pPr>
          </a:lstStyle>
          <a:p>
            <a:pPr lvl="0"/>
            <a:endParaRPr lang="de-DE" noProof="0" dirty="0"/>
          </a:p>
        </p:txBody>
      </p:sp>
      <p:sp>
        <p:nvSpPr>
          <p:cNvPr id="7" name="Rectangle 2"/>
          <p:cNvSpPr>
            <a:spLocks noGrp="1" noChangeArrowheads="1"/>
          </p:cNvSpPr>
          <p:nvPr>
            <p:ph type="ctrTitle"/>
          </p:nvPr>
        </p:nvSpPr>
        <p:spPr>
          <a:xfrm>
            <a:off x="466725" y="476823"/>
            <a:ext cx="8208000" cy="1008140"/>
          </a:xfrm>
          <a:prstGeom prst="rect">
            <a:avLst/>
          </a:prstGeom>
          <a:noFill/>
        </p:spPr>
        <p:txBody>
          <a:bodyPr/>
          <a:lstStyle>
            <a:lvl1pPr marL="0" indent="0">
              <a:defRPr sz="3200" cap="all" baseline="0"/>
            </a:lvl1pPr>
          </a:lstStyle>
          <a:p>
            <a:pPr lvl="0"/>
            <a:r>
              <a:rPr lang="de-DE" noProof="0" dirty="0" smtClean="0"/>
              <a:t>Mastertitelformat bearbeiten</a:t>
            </a:r>
          </a:p>
        </p:txBody>
      </p:sp>
    </p:spTree>
    <p:extLst>
      <p:ext uri="{BB962C8B-B14F-4D97-AF65-F5344CB8AC3E}">
        <p14:creationId xmlns:p14="http://schemas.microsoft.com/office/powerpoint/2010/main" val="906110445"/>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3_Titel mit Bild">
    <p:spTree>
      <p:nvGrpSpPr>
        <p:cNvPr id="1" name=""/>
        <p:cNvGrpSpPr/>
        <p:nvPr/>
      </p:nvGrpSpPr>
      <p:grpSpPr>
        <a:xfrm>
          <a:off x="0" y="0"/>
          <a:ext cx="0" cy="0"/>
          <a:chOff x="0" y="0"/>
          <a:chExt cx="0" cy="0"/>
        </a:xfrm>
      </p:grpSpPr>
      <p:sp>
        <p:nvSpPr>
          <p:cNvPr id="6" name="Line 13"/>
          <p:cNvSpPr>
            <a:spLocks noChangeShapeType="1"/>
          </p:cNvSpPr>
          <p:nvPr userDrawn="1"/>
        </p:nvSpPr>
        <p:spPr bwMode="auto">
          <a:xfrm>
            <a:off x="466725" y="1625600"/>
            <a:ext cx="8207375" cy="0"/>
          </a:xfrm>
          <a:prstGeom prst="line">
            <a:avLst/>
          </a:prstGeom>
          <a:noFill/>
          <a:ln w="12700">
            <a:solidFill>
              <a:schemeClr val="tx2"/>
            </a:solidFill>
            <a:round/>
            <a:headEnd/>
            <a:tailEnd/>
          </a:ln>
          <a:extLst>
            <a:ext uri="{909E8E84-426E-40DD-AFC4-6F175D3DCCD1}">
              <a14:hiddenFill xmlns:a14="http://schemas.microsoft.com/office/drawing/2010/main">
                <a:noFill/>
              </a14:hiddenFill>
            </a:ext>
          </a:extLst>
        </p:spPr>
        <p:txBody>
          <a:bodyPr/>
          <a:lstStyle/>
          <a:p>
            <a:pPr>
              <a:spcAft>
                <a:spcPct val="40000"/>
              </a:spcAft>
              <a:buFont typeface="Wingdings" pitchFamily="2" charset="2"/>
              <a:buNone/>
            </a:pPr>
            <a:endParaRPr lang="de-DE" dirty="0">
              <a:solidFill>
                <a:srgbClr val="000000"/>
              </a:solidFill>
            </a:endParaRPr>
          </a:p>
        </p:txBody>
      </p:sp>
      <p:sp>
        <p:nvSpPr>
          <p:cNvPr id="8" name="Line 12"/>
          <p:cNvSpPr>
            <a:spLocks noChangeShapeType="1"/>
          </p:cNvSpPr>
          <p:nvPr userDrawn="1"/>
        </p:nvSpPr>
        <p:spPr bwMode="auto">
          <a:xfrm flipV="1">
            <a:off x="466725" y="404813"/>
            <a:ext cx="8207375" cy="0"/>
          </a:xfrm>
          <a:prstGeom prst="line">
            <a:avLst/>
          </a:prstGeom>
          <a:noFill/>
          <a:ln w="50800">
            <a:solidFill>
              <a:schemeClr val="tx2"/>
            </a:solidFill>
            <a:round/>
            <a:headEnd/>
            <a:tailEnd/>
          </a:ln>
          <a:extLst>
            <a:ext uri="{909E8E84-426E-40DD-AFC4-6F175D3DCCD1}">
              <a14:hiddenFill xmlns:a14="http://schemas.microsoft.com/office/drawing/2010/main">
                <a:noFill/>
              </a14:hiddenFill>
            </a:ext>
          </a:extLst>
        </p:spPr>
        <p:txBody>
          <a:bodyPr/>
          <a:lstStyle/>
          <a:p>
            <a:pPr>
              <a:spcAft>
                <a:spcPct val="40000"/>
              </a:spcAft>
              <a:buFont typeface="Wingdings" pitchFamily="2" charset="2"/>
              <a:buNone/>
            </a:pPr>
            <a:endParaRPr lang="de-DE" dirty="0">
              <a:solidFill>
                <a:srgbClr val="000000"/>
              </a:solidFill>
            </a:endParaRPr>
          </a:p>
        </p:txBody>
      </p:sp>
      <p:sp>
        <p:nvSpPr>
          <p:cNvPr id="3" name="Rectangle 3"/>
          <p:cNvSpPr>
            <a:spLocks noGrp="1" noChangeArrowheads="1"/>
          </p:cNvSpPr>
          <p:nvPr>
            <p:ph type="subTitle" idx="1"/>
          </p:nvPr>
        </p:nvSpPr>
        <p:spPr>
          <a:xfrm>
            <a:off x="466725" y="1773238"/>
            <a:ext cx="8208000" cy="647622"/>
          </a:xfrm>
          <a:prstGeom prst="rect">
            <a:avLst/>
          </a:prstGeom>
        </p:spPr>
        <p:txBody>
          <a:bodyPr/>
          <a:lstStyle>
            <a:lvl1pPr marL="0" indent="0">
              <a:buNone/>
              <a:defRPr/>
            </a:lvl1pPr>
          </a:lstStyle>
          <a:p>
            <a:pPr lvl="0"/>
            <a:r>
              <a:rPr lang="de-DE" noProof="0" dirty="0" smtClean="0"/>
              <a:t>Master-Untertitelformat bearbeiten</a:t>
            </a:r>
          </a:p>
        </p:txBody>
      </p:sp>
      <p:sp>
        <p:nvSpPr>
          <p:cNvPr id="5" name="Bildplatzhalter 2"/>
          <p:cNvSpPr>
            <a:spLocks noGrp="1"/>
          </p:cNvSpPr>
          <p:nvPr>
            <p:ph type="pic" sz="quarter" idx="10"/>
          </p:nvPr>
        </p:nvSpPr>
        <p:spPr>
          <a:xfrm>
            <a:off x="469275" y="2636890"/>
            <a:ext cx="8208000" cy="3384470"/>
          </a:xfrm>
          <a:prstGeom prst="rect">
            <a:avLst/>
          </a:prstGeom>
        </p:spPr>
        <p:txBody>
          <a:bodyPr anchor="ctr"/>
          <a:lstStyle>
            <a:lvl1pPr marL="0" indent="0" algn="ctr">
              <a:buNone/>
              <a:defRPr/>
            </a:lvl1pPr>
          </a:lstStyle>
          <a:p>
            <a:pPr lvl="0"/>
            <a:endParaRPr lang="de-DE" noProof="0" dirty="0"/>
          </a:p>
        </p:txBody>
      </p:sp>
      <p:sp>
        <p:nvSpPr>
          <p:cNvPr id="7" name="Rectangle 2"/>
          <p:cNvSpPr>
            <a:spLocks noGrp="1" noChangeArrowheads="1"/>
          </p:cNvSpPr>
          <p:nvPr>
            <p:ph type="ctrTitle"/>
          </p:nvPr>
        </p:nvSpPr>
        <p:spPr>
          <a:xfrm>
            <a:off x="466725" y="476823"/>
            <a:ext cx="8208000" cy="1008140"/>
          </a:xfrm>
          <a:prstGeom prst="rect">
            <a:avLst/>
          </a:prstGeom>
          <a:noFill/>
        </p:spPr>
        <p:txBody>
          <a:bodyPr/>
          <a:lstStyle>
            <a:lvl1pPr marL="0" indent="0">
              <a:defRPr sz="3200" cap="all" baseline="0"/>
            </a:lvl1pPr>
          </a:lstStyle>
          <a:p>
            <a:pPr lvl="0"/>
            <a:r>
              <a:rPr lang="de-DE" noProof="0" dirty="0" smtClean="0"/>
              <a:t>Mastertitelformat bearbeiten</a:t>
            </a:r>
          </a:p>
        </p:txBody>
      </p:sp>
    </p:spTree>
    <p:extLst>
      <p:ext uri="{BB962C8B-B14F-4D97-AF65-F5344CB8AC3E}">
        <p14:creationId xmlns:p14="http://schemas.microsoft.com/office/powerpoint/2010/main" val="3310691288"/>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4_Titel mit Bild">
    <p:spTree>
      <p:nvGrpSpPr>
        <p:cNvPr id="1" name=""/>
        <p:cNvGrpSpPr/>
        <p:nvPr/>
      </p:nvGrpSpPr>
      <p:grpSpPr>
        <a:xfrm>
          <a:off x="0" y="0"/>
          <a:ext cx="0" cy="0"/>
          <a:chOff x="0" y="0"/>
          <a:chExt cx="0" cy="0"/>
        </a:xfrm>
      </p:grpSpPr>
      <p:sp>
        <p:nvSpPr>
          <p:cNvPr id="6" name="Line 13"/>
          <p:cNvSpPr>
            <a:spLocks noChangeShapeType="1"/>
          </p:cNvSpPr>
          <p:nvPr userDrawn="1"/>
        </p:nvSpPr>
        <p:spPr bwMode="auto">
          <a:xfrm>
            <a:off x="466725" y="1625600"/>
            <a:ext cx="8207375" cy="0"/>
          </a:xfrm>
          <a:prstGeom prst="line">
            <a:avLst/>
          </a:prstGeom>
          <a:noFill/>
          <a:ln w="12700">
            <a:solidFill>
              <a:schemeClr val="tx2"/>
            </a:solidFill>
            <a:round/>
            <a:headEnd/>
            <a:tailEnd/>
          </a:ln>
          <a:extLst>
            <a:ext uri="{909E8E84-426E-40DD-AFC4-6F175D3DCCD1}">
              <a14:hiddenFill xmlns:a14="http://schemas.microsoft.com/office/drawing/2010/main">
                <a:noFill/>
              </a14:hiddenFill>
            </a:ext>
          </a:extLst>
        </p:spPr>
        <p:txBody>
          <a:bodyPr/>
          <a:lstStyle/>
          <a:p>
            <a:pPr>
              <a:spcAft>
                <a:spcPct val="40000"/>
              </a:spcAft>
              <a:buFont typeface="Wingdings" pitchFamily="2" charset="2"/>
              <a:buNone/>
            </a:pPr>
            <a:endParaRPr lang="de-DE" dirty="0">
              <a:solidFill>
                <a:srgbClr val="000000"/>
              </a:solidFill>
            </a:endParaRPr>
          </a:p>
        </p:txBody>
      </p:sp>
      <p:sp>
        <p:nvSpPr>
          <p:cNvPr id="8" name="Line 12"/>
          <p:cNvSpPr>
            <a:spLocks noChangeShapeType="1"/>
          </p:cNvSpPr>
          <p:nvPr userDrawn="1"/>
        </p:nvSpPr>
        <p:spPr bwMode="auto">
          <a:xfrm flipV="1">
            <a:off x="466725" y="404813"/>
            <a:ext cx="8207375" cy="0"/>
          </a:xfrm>
          <a:prstGeom prst="line">
            <a:avLst/>
          </a:prstGeom>
          <a:noFill/>
          <a:ln w="50800">
            <a:solidFill>
              <a:schemeClr val="tx2"/>
            </a:solidFill>
            <a:round/>
            <a:headEnd/>
            <a:tailEnd/>
          </a:ln>
          <a:extLst>
            <a:ext uri="{909E8E84-426E-40DD-AFC4-6F175D3DCCD1}">
              <a14:hiddenFill xmlns:a14="http://schemas.microsoft.com/office/drawing/2010/main">
                <a:noFill/>
              </a14:hiddenFill>
            </a:ext>
          </a:extLst>
        </p:spPr>
        <p:txBody>
          <a:bodyPr/>
          <a:lstStyle/>
          <a:p>
            <a:pPr>
              <a:spcAft>
                <a:spcPct val="40000"/>
              </a:spcAft>
              <a:buFont typeface="Wingdings" pitchFamily="2" charset="2"/>
              <a:buNone/>
            </a:pPr>
            <a:endParaRPr lang="de-DE" dirty="0">
              <a:solidFill>
                <a:srgbClr val="000000"/>
              </a:solidFill>
            </a:endParaRPr>
          </a:p>
        </p:txBody>
      </p:sp>
      <p:sp>
        <p:nvSpPr>
          <p:cNvPr id="3" name="Rectangle 3"/>
          <p:cNvSpPr>
            <a:spLocks noGrp="1" noChangeArrowheads="1"/>
          </p:cNvSpPr>
          <p:nvPr>
            <p:ph type="subTitle" idx="1"/>
          </p:nvPr>
        </p:nvSpPr>
        <p:spPr>
          <a:xfrm>
            <a:off x="466725" y="1773238"/>
            <a:ext cx="8208000" cy="647622"/>
          </a:xfrm>
          <a:prstGeom prst="rect">
            <a:avLst/>
          </a:prstGeom>
        </p:spPr>
        <p:txBody>
          <a:bodyPr/>
          <a:lstStyle>
            <a:lvl1pPr marL="0" indent="0">
              <a:buNone/>
              <a:defRPr/>
            </a:lvl1pPr>
          </a:lstStyle>
          <a:p>
            <a:pPr lvl="0"/>
            <a:r>
              <a:rPr lang="de-DE" noProof="0" dirty="0" smtClean="0"/>
              <a:t>Master-Untertitelformat bearbeiten</a:t>
            </a:r>
          </a:p>
        </p:txBody>
      </p:sp>
      <p:sp>
        <p:nvSpPr>
          <p:cNvPr id="5" name="Bildplatzhalter 2"/>
          <p:cNvSpPr>
            <a:spLocks noGrp="1"/>
          </p:cNvSpPr>
          <p:nvPr>
            <p:ph type="pic" sz="quarter" idx="10"/>
          </p:nvPr>
        </p:nvSpPr>
        <p:spPr>
          <a:xfrm>
            <a:off x="469275" y="2636890"/>
            <a:ext cx="8208000" cy="3384470"/>
          </a:xfrm>
          <a:prstGeom prst="rect">
            <a:avLst/>
          </a:prstGeom>
        </p:spPr>
        <p:txBody>
          <a:bodyPr anchor="ctr"/>
          <a:lstStyle>
            <a:lvl1pPr marL="0" indent="0" algn="ctr">
              <a:buNone/>
              <a:defRPr/>
            </a:lvl1pPr>
          </a:lstStyle>
          <a:p>
            <a:pPr lvl="0"/>
            <a:endParaRPr lang="de-DE" noProof="0" dirty="0"/>
          </a:p>
        </p:txBody>
      </p:sp>
      <p:sp>
        <p:nvSpPr>
          <p:cNvPr id="7" name="Rectangle 2"/>
          <p:cNvSpPr>
            <a:spLocks noGrp="1" noChangeArrowheads="1"/>
          </p:cNvSpPr>
          <p:nvPr>
            <p:ph type="ctrTitle"/>
          </p:nvPr>
        </p:nvSpPr>
        <p:spPr>
          <a:xfrm>
            <a:off x="466725" y="476823"/>
            <a:ext cx="8208000" cy="1008140"/>
          </a:xfrm>
          <a:prstGeom prst="rect">
            <a:avLst/>
          </a:prstGeom>
          <a:noFill/>
        </p:spPr>
        <p:txBody>
          <a:bodyPr/>
          <a:lstStyle>
            <a:lvl1pPr marL="0" indent="0">
              <a:defRPr sz="3200" cap="all" baseline="0"/>
            </a:lvl1pPr>
          </a:lstStyle>
          <a:p>
            <a:pPr lvl="0"/>
            <a:r>
              <a:rPr lang="de-DE" noProof="0" dirty="0" smtClean="0"/>
              <a:t>Mastertitelformat bearbeiten</a:t>
            </a:r>
          </a:p>
        </p:txBody>
      </p:sp>
    </p:spTree>
    <p:extLst>
      <p:ext uri="{BB962C8B-B14F-4D97-AF65-F5344CB8AC3E}">
        <p14:creationId xmlns:p14="http://schemas.microsoft.com/office/powerpoint/2010/main" val="70630429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66725" y="334800"/>
            <a:ext cx="8208000" cy="1225540"/>
          </a:xfrm>
          <a:prstGeom prst="rect">
            <a:avLst/>
          </a:prstGeom>
          <a:noFill/>
          <a:ln>
            <a:noFill/>
          </a:ln>
          <a:effectLst/>
          <a:extLst/>
        </p:spPr>
        <p:txBody>
          <a:bodyPr vert="horz" wrap="square" lIns="0" tIns="0" rIns="0" bIns="0" numCol="1" anchor="t" anchorCtr="0" compatLnSpc="1">
            <a:prstTxWarp prst="textNoShape">
              <a:avLst/>
            </a:prstTxWarp>
            <a:noAutofit/>
          </a:bodyPr>
          <a:lstStyle/>
          <a:p>
            <a:pPr lvl="0"/>
            <a:r>
              <a:rPr lang="de-DE" dirty="0" smtClean="0"/>
              <a:t>Mastertitelformat bearbeiten</a:t>
            </a:r>
          </a:p>
        </p:txBody>
      </p:sp>
      <p:sp>
        <p:nvSpPr>
          <p:cNvPr id="1027" name="Rectangle 3"/>
          <p:cNvSpPr>
            <a:spLocks noGrp="1" noChangeArrowheads="1"/>
          </p:cNvSpPr>
          <p:nvPr>
            <p:ph type="body" idx="1"/>
          </p:nvPr>
        </p:nvSpPr>
        <p:spPr bwMode="auto">
          <a:xfrm>
            <a:off x="466725" y="1774800"/>
            <a:ext cx="8208000" cy="4248150"/>
          </a:xfrm>
          <a:prstGeom prst="rect">
            <a:avLst/>
          </a:prstGeom>
          <a:noFill/>
          <a:ln>
            <a:noFill/>
          </a:ln>
          <a:effectLst/>
          <a:extLst/>
        </p:spPr>
        <p:txBody>
          <a:bodyPr vert="horz" wrap="square" lIns="0" tIns="0" rIns="0" bIns="0" numCol="1" anchor="t" anchorCtr="0" compatLnSpc="1">
            <a:prstTxWarp prst="textNoShape">
              <a:avLst/>
            </a:prstTxWarp>
          </a:bodyPr>
          <a:lstStyle/>
          <a:p>
            <a:pPr lvl="0"/>
            <a:r>
              <a:rPr lang="de-DE" dirty="0" smtClean="0"/>
              <a:t>Mastertextformat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p>
        </p:txBody>
      </p:sp>
      <p:sp>
        <p:nvSpPr>
          <p:cNvPr id="1032" name="Text Box 8"/>
          <p:cNvSpPr txBox="1">
            <a:spLocks noChangeArrowheads="1"/>
          </p:cNvSpPr>
          <p:nvPr/>
        </p:nvSpPr>
        <p:spPr bwMode="auto">
          <a:xfrm>
            <a:off x="455613" y="6433200"/>
            <a:ext cx="900112" cy="122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p>
            <a:pPr>
              <a:spcBef>
                <a:spcPct val="50000"/>
              </a:spcBef>
            </a:pPr>
            <a:r>
              <a:rPr lang="de-DE" sz="800" dirty="0">
                <a:solidFill>
                  <a:srgbClr val="A8AFAF"/>
                </a:solidFill>
              </a:rPr>
              <a:t>© Fraunhofer </a:t>
            </a:r>
          </a:p>
        </p:txBody>
      </p:sp>
      <p:pic>
        <p:nvPicPr>
          <p:cNvPr id="3" name="Grafik 2" descr="Logo_ausgetauscht"/>
          <p:cNvPicPr>
            <a:picLocks noChangeAspect="1"/>
          </p:cNvPicPr>
          <p:nvPr/>
        </p:nvPicPr>
        <p:blipFill>
          <a:blip r:embed="rId20" cstate="screen">
            <a:extLst>
              <a:ext uri="{28A0092B-C50C-407E-A947-70E740481C1C}">
                <a14:useLocalDpi xmlns:a14="http://schemas.microsoft.com/office/drawing/2010/main"/>
              </a:ext>
            </a:extLst>
          </a:blip>
          <a:stretch>
            <a:fillRect/>
          </a:stretch>
        </p:blipFill>
        <p:spPr>
          <a:xfrm>
            <a:off x="7268400" y="6300000"/>
            <a:ext cx="1417637" cy="233846"/>
          </a:xfrm>
          <a:prstGeom prst="rect">
            <a:avLst/>
          </a:prstGeom>
        </p:spPr>
      </p:pic>
      <p:sp>
        <p:nvSpPr>
          <p:cNvPr id="7" name="Line 7"/>
          <p:cNvSpPr>
            <a:spLocks noChangeShapeType="1"/>
          </p:cNvSpPr>
          <p:nvPr/>
        </p:nvSpPr>
        <p:spPr bwMode="auto">
          <a:xfrm flipV="1">
            <a:off x="469275" y="6165380"/>
            <a:ext cx="8208000" cy="0"/>
          </a:xfrm>
          <a:prstGeom prst="line">
            <a:avLst/>
          </a:prstGeom>
          <a:noFill/>
          <a:ln w="3175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Aft>
                <a:spcPct val="40000"/>
              </a:spcAft>
              <a:buFont typeface="Wingdings" pitchFamily="2" charset="2"/>
              <a:buNone/>
            </a:pPr>
            <a:endParaRPr lang="de-DE">
              <a:solidFill>
                <a:srgbClr val="000000"/>
              </a:solidFill>
            </a:endParaRPr>
          </a:p>
        </p:txBody>
      </p:sp>
    </p:spTree>
    <p:extLst>
      <p:ext uri="{BB962C8B-B14F-4D97-AF65-F5344CB8AC3E}">
        <p14:creationId xmlns:p14="http://schemas.microsoft.com/office/powerpoint/2010/main" val="3974761167"/>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4" r:id="rId7"/>
    <p:sldLayoutId id="2147483696" r:id="rId8"/>
    <p:sldLayoutId id="2147483697" r:id="rId9"/>
    <p:sldLayoutId id="2147483698" r:id="rId10"/>
    <p:sldLayoutId id="2147483699" r:id="rId11"/>
    <p:sldLayoutId id="2147483700" r:id="rId12"/>
    <p:sldLayoutId id="2147483701" r:id="rId13"/>
    <p:sldLayoutId id="2147483702" r:id="rId14"/>
    <p:sldLayoutId id="2147483703" r:id="rId15"/>
    <p:sldLayoutId id="2147483704" r:id="rId16"/>
    <p:sldLayoutId id="2147483705" r:id="rId17"/>
    <p:sldLayoutId id="2147483706" r:id="rId18"/>
  </p:sldLayoutIdLst>
  <p:timing>
    <p:tnLst>
      <p:par>
        <p:cTn id="1" dur="indefinite" restart="never" nodeType="tmRoot"/>
      </p:par>
    </p:tnLst>
  </p:timing>
  <p:txStyles>
    <p:titleStyle>
      <a:lvl1pPr marL="0" indent="0" algn="l" defTabSz="504000" rtl="0" eaLnBrk="1" fontAlgn="base" hangingPunct="1">
        <a:spcBef>
          <a:spcPct val="0"/>
        </a:spcBef>
        <a:spcAft>
          <a:spcPct val="0"/>
        </a:spcAft>
        <a:defRPr sz="2400" b="1">
          <a:solidFill>
            <a:schemeClr val="tx1"/>
          </a:solidFill>
          <a:latin typeface="+mj-lt"/>
          <a:ea typeface="+mj-ea"/>
          <a:cs typeface="+mj-cs"/>
        </a:defRPr>
      </a:lvl1pPr>
      <a:lvl2pPr algn="l" rtl="0" eaLnBrk="1" fontAlgn="base" hangingPunct="1">
        <a:spcBef>
          <a:spcPct val="0"/>
        </a:spcBef>
        <a:spcAft>
          <a:spcPct val="0"/>
        </a:spcAft>
        <a:defRPr sz="2400" b="1">
          <a:solidFill>
            <a:schemeClr val="tx1"/>
          </a:solidFill>
          <a:latin typeface="Frutiger LT Com 45 Light" pitchFamily="34" charset="0"/>
        </a:defRPr>
      </a:lvl2pPr>
      <a:lvl3pPr algn="l" rtl="0" eaLnBrk="1" fontAlgn="base" hangingPunct="1">
        <a:spcBef>
          <a:spcPct val="0"/>
        </a:spcBef>
        <a:spcAft>
          <a:spcPct val="0"/>
        </a:spcAft>
        <a:defRPr sz="2400" b="1">
          <a:solidFill>
            <a:schemeClr val="tx1"/>
          </a:solidFill>
          <a:latin typeface="Frutiger LT Com 45 Light" pitchFamily="34" charset="0"/>
        </a:defRPr>
      </a:lvl3pPr>
      <a:lvl4pPr algn="l" rtl="0" eaLnBrk="1" fontAlgn="base" hangingPunct="1">
        <a:spcBef>
          <a:spcPct val="0"/>
        </a:spcBef>
        <a:spcAft>
          <a:spcPct val="0"/>
        </a:spcAft>
        <a:defRPr sz="2400" b="1">
          <a:solidFill>
            <a:schemeClr val="tx1"/>
          </a:solidFill>
          <a:latin typeface="Frutiger LT Com 45 Light" pitchFamily="34" charset="0"/>
        </a:defRPr>
      </a:lvl4pPr>
      <a:lvl5pPr algn="l" rtl="0" eaLnBrk="1" fontAlgn="base" hangingPunct="1">
        <a:spcBef>
          <a:spcPct val="0"/>
        </a:spcBef>
        <a:spcAft>
          <a:spcPct val="0"/>
        </a:spcAft>
        <a:defRPr sz="2400" b="1">
          <a:solidFill>
            <a:schemeClr val="tx1"/>
          </a:solidFill>
          <a:latin typeface="Frutiger LT Com 45 Light" pitchFamily="34" charset="0"/>
        </a:defRPr>
      </a:lvl5pPr>
      <a:lvl6pPr marL="457200" algn="l" rtl="0" eaLnBrk="1" fontAlgn="base" hangingPunct="1">
        <a:spcBef>
          <a:spcPct val="0"/>
        </a:spcBef>
        <a:spcAft>
          <a:spcPct val="0"/>
        </a:spcAft>
        <a:defRPr sz="2400" b="1">
          <a:solidFill>
            <a:schemeClr val="tx1"/>
          </a:solidFill>
          <a:latin typeface="Frutiger LT Com 45 Light" pitchFamily="34" charset="0"/>
        </a:defRPr>
      </a:lvl6pPr>
      <a:lvl7pPr marL="914400" algn="l" rtl="0" eaLnBrk="1" fontAlgn="base" hangingPunct="1">
        <a:spcBef>
          <a:spcPct val="0"/>
        </a:spcBef>
        <a:spcAft>
          <a:spcPct val="0"/>
        </a:spcAft>
        <a:defRPr sz="2400" b="1">
          <a:solidFill>
            <a:schemeClr val="tx1"/>
          </a:solidFill>
          <a:latin typeface="Frutiger LT Com 45 Light" pitchFamily="34" charset="0"/>
        </a:defRPr>
      </a:lvl7pPr>
      <a:lvl8pPr marL="1371600" algn="l" rtl="0" eaLnBrk="1" fontAlgn="base" hangingPunct="1">
        <a:spcBef>
          <a:spcPct val="0"/>
        </a:spcBef>
        <a:spcAft>
          <a:spcPct val="0"/>
        </a:spcAft>
        <a:defRPr sz="2400" b="1">
          <a:solidFill>
            <a:schemeClr val="tx1"/>
          </a:solidFill>
          <a:latin typeface="Frutiger LT Com 45 Light" pitchFamily="34" charset="0"/>
        </a:defRPr>
      </a:lvl8pPr>
      <a:lvl9pPr marL="1828800" algn="l" rtl="0" eaLnBrk="1" fontAlgn="base" hangingPunct="1">
        <a:spcBef>
          <a:spcPct val="0"/>
        </a:spcBef>
        <a:spcAft>
          <a:spcPct val="0"/>
        </a:spcAft>
        <a:defRPr sz="2400" b="1">
          <a:solidFill>
            <a:schemeClr val="tx1"/>
          </a:solidFill>
          <a:latin typeface="Frutiger LT Com 45 Light" pitchFamily="34" charset="0"/>
        </a:defRPr>
      </a:lvl9pPr>
    </p:titleStyle>
    <p:bodyStyle>
      <a:lvl1pPr marL="360000" indent="-360000" algn="l" defTabSz="360000" rtl="0" eaLnBrk="1" fontAlgn="base" hangingPunct="1">
        <a:spcBef>
          <a:spcPct val="0"/>
        </a:spcBef>
        <a:spcAft>
          <a:spcPts val="900"/>
        </a:spcAft>
        <a:buClr>
          <a:schemeClr val="tx2"/>
        </a:buClr>
        <a:buFont typeface="Wingdings" pitchFamily="2" charset="2"/>
        <a:buChar char="n"/>
        <a:defRPr>
          <a:solidFill>
            <a:schemeClr val="tx1"/>
          </a:solidFill>
          <a:latin typeface="+mn-lt"/>
          <a:ea typeface="+mn-ea"/>
          <a:cs typeface="+mn-cs"/>
        </a:defRPr>
      </a:lvl1pPr>
      <a:lvl2pPr marL="720000" indent="-360000" algn="l" defTabSz="360000" rtl="0" eaLnBrk="1" fontAlgn="base" hangingPunct="1">
        <a:spcBef>
          <a:spcPct val="0"/>
        </a:spcBef>
        <a:spcAft>
          <a:spcPts val="900"/>
        </a:spcAft>
        <a:buClr>
          <a:schemeClr val="bg2"/>
        </a:buClr>
        <a:buFont typeface="Wingdings" pitchFamily="2" charset="2"/>
        <a:buChar char="n"/>
        <a:defRPr>
          <a:solidFill>
            <a:schemeClr val="tx1"/>
          </a:solidFill>
          <a:latin typeface="+mn-lt"/>
        </a:defRPr>
      </a:lvl2pPr>
      <a:lvl3pPr marL="1080000" indent="-360000" algn="l" defTabSz="360000" rtl="0" eaLnBrk="1" fontAlgn="base" hangingPunct="1">
        <a:spcBef>
          <a:spcPct val="0"/>
        </a:spcBef>
        <a:spcAft>
          <a:spcPts val="900"/>
        </a:spcAft>
        <a:buClr>
          <a:schemeClr val="bg2"/>
        </a:buClr>
        <a:buFont typeface="Wingdings" pitchFamily="2" charset="2"/>
        <a:buChar char="n"/>
        <a:defRPr>
          <a:solidFill>
            <a:schemeClr val="tx1"/>
          </a:solidFill>
          <a:latin typeface="+mn-lt"/>
        </a:defRPr>
      </a:lvl3pPr>
      <a:lvl4pPr marL="1440000" indent="-360000" algn="l" defTabSz="360000" rtl="0" eaLnBrk="1" fontAlgn="base" hangingPunct="1">
        <a:spcBef>
          <a:spcPct val="0"/>
        </a:spcBef>
        <a:spcAft>
          <a:spcPts val="900"/>
        </a:spcAft>
        <a:buClr>
          <a:schemeClr val="bg2"/>
        </a:buClr>
        <a:buFont typeface="Wingdings" pitchFamily="2" charset="2"/>
        <a:buChar char="n"/>
        <a:defRPr>
          <a:solidFill>
            <a:schemeClr val="tx1"/>
          </a:solidFill>
          <a:latin typeface="+mn-lt"/>
        </a:defRPr>
      </a:lvl4pPr>
      <a:lvl5pPr marL="1800000" indent="-360000" algn="l" defTabSz="360000" rtl="0" eaLnBrk="1" fontAlgn="base" hangingPunct="1">
        <a:spcBef>
          <a:spcPct val="0"/>
        </a:spcBef>
        <a:spcAft>
          <a:spcPts val="900"/>
        </a:spcAft>
        <a:buClr>
          <a:schemeClr val="bg2"/>
        </a:buClr>
        <a:buFont typeface="Wingdings" pitchFamily="2" charset="2"/>
        <a:buChar char="n"/>
        <a:defRPr>
          <a:solidFill>
            <a:schemeClr val="tx1"/>
          </a:solidFill>
          <a:latin typeface="+mn-lt"/>
        </a:defRPr>
      </a:lvl5pPr>
      <a:lvl6pPr marL="1887538" indent="-358775" algn="l" rtl="0" eaLnBrk="1" fontAlgn="base" hangingPunct="1">
        <a:spcBef>
          <a:spcPct val="0"/>
        </a:spcBef>
        <a:spcAft>
          <a:spcPct val="40000"/>
        </a:spcAft>
        <a:buClr>
          <a:schemeClr val="bg2"/>
        </a:buClr>
        <a:buFont typeface="Wingdings" pitchFamily="2" charset="2"/>
        <a:buChar char="n"/>
        <a:defRPr>
          <a:solidFill>
            <a:schemeClr val="tx1"/>
          </a:solidFill>
          <a:latin typeface="+mn-lt"/>
        </a:defRPr>
      </a:lvl6pPr>
      <a:lvl7pPr marL="2344738" indent="-358775" algn="l" rtl="0" eaLnBrk="1" fontAlgn="base" hangingPunct="1">
        <a:spcBef>
          <a:spcPct val="0"/>
        </a:spcBef>
        <a:spcAft>
          <a:spcPct val="40000"/>
        </a:spcAft>
        <a:buClr>
          <a:schemeClr val="bg2"/>
        </a:buClr>
        <a:buFont typeface="Wingdings" pitchFamily="2" charset="2"/>
        <a:buChar char="n"/>
        <a:defRPr>
          <a:solidFill>
            <a:schemeClr val="tx1"/>
          </a:solidFill>
          <a:latin typeface="+mn-lt"/>
        </a:defRPr>
      </a:lvl7pPr>
      <a:lvl8pPr marL="2801938" indent="-358775" algn="l" rtl="0" eaLnBrk="1" fontAlgn="base" hangingPunct="1">
        <a:spcBef>
          <a:spcPct val="0"/>
        </a:spcBef>
        <a:spcAft>
          <a:spcPct val="40000"/>
        </a:spcAft>
        <a:buClr>
          <a:schemeClr val="bg2"/>
        </a:buClr>
        <a:buFont typeface="Wingdings" pitchFamily="2" charset="2"/>
        <a:buChar char="n"/>
        <a:defRPr>
          <a:solidFill>
            <a:schemeClr val="tx1"/>
          </a:solidFill>
          <a:latin typeface="+mn-lt"/>
        </a:defRPr>
      </a:lvl8pPr>
      <a:lvl9pPr marL="3259138" indent="-358775" algn="l" rtl="0" eaLnBrk="1" fontAlgn="base" hangingPunct="1">
        <a:spcBef>
          <a:spcPct val="0"/>
        </a:spcBef>
        <a:spcAft>
          <a:spcPct val="40000"/>
        </a:spcAft>
        <a:buClr>
          <a:schemeClr val="bg2"/>
        </a:buClr>
        <a:buFont typeface="Wingdings" pitchFamily="2" charset="2"/>
        <a:buChar char="n"/>
        <a:defRPr>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en-US" sz="2400" dirty="0"/>
              <a:t>TERMS OF REFERENCE and STATUTES for the CO-OPERATION under the Czech-Fraunhofer-Forum for Applied Research</a:t>
            </a:r>
            <a:endParaRPr lang="de-DE" sz="2400" dirty="0"/>
          </a:p>
        </p:txBody>
      </p:sp>
      <p:sp>
        <p:nvSpPr>
          <p:cNvPr id="3" name="Untertitel 2"/>
          <p:cNvSpPr>
            <a:spLocks noGrp="1"/>
          </p:cNvSpPr>
          <p:nvPr>
            <p:ph type="subTitle" idx="1"/>
          </p:nvPr>
        </p:nvSpPr>
        <p:spPr/>
        <p:txBody>
          <a:bodyPr/>
          <a:lstStyle/>
          <a:p>
            <a:r>
              <a:rPr lang="de-DE" dirty="0" err="1" smtClean="0"/>
              <a:t>Draft</a:t>
            </a:r>
            <a:r>
              <a:rPr lang="de-DE" dirty="0" smtClean="0"/>
              <a:t> 22/09/2017</a:t>
            </a:r>
            <a:endParaRPr lang="de-DE" dirty="0"/>
          </a:p>
        </p:txBody>
      </p:sp>
      <p:sp>
        <p:nvSpPr>
          <p:cNvPr id="4" name="AutoShape 2" descr="Image result for urad vlady ceske republiky"/>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23728" y="4365104"/>
            <a:ext cx="5040560" cy="17463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502217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0"/>
          </p:nvPr>
        </p:nvSpPr>
        <p:spPr/>
        <p:txBody>
          <a:bodyPr/>
          <a:lstStyle/>
          <a:p>
            <a:pPr marL="0" indent="0">
              <a:buNone/>
            </a:pPr>
            <a:r>
              <a:rPr lang="en-US" sz="2000" b="1" dirty="0"/>
              <a:t>Research, Development and Innovation Council (RDI-Council)</a:t>
            </a:r>
            <a:r>
              <a:rPr lang="en-US" sz="2000" dirty="0"/>
              <a:t>,</a:t>
            </a:r>
            <a:endParaRPr lang="de-DE" sz="2000" dirty="0"/>
          </a:p>
          <a:p>
            <a:pPr marL="0" indent="0">
              <a:buNone/>
            </a:pPr>
            <a:r>
              <a:rPr lang="en-US" sz="2000" dirty="0"/>
              <a:t>an expert and advisory body to the Government of the Czech Republic established by the R&amp;D Act No 130/2002 Coll. within the Office of the Government of the Czech Republic</a:t>
            </a:r>
            <a:r>
              <a:rPr lang="en-US" sz="2000" dirty="0" smtClean="0"/>
              <a:t>,</a:t>
            </a:r>
            <a:br>
              <a:rPr lang="en-US" sz="2000" dirty="0" smtClean="0"/>
            </a:br>
            <a:r>
              <a:rPr lang="en-US" sz="2000" dirty="0" err="1" smtClean="0"/>
              <a:t>nábřeží</a:t>
            </a:r>
            <a:r>
              <a:rPr lang="en-US" sz="2000" dirty="0" smtClean="0"/>
              <a:t> </a:t>
            </a:r>
            <a:r>
              <a:rPr lang="en-US" sz="2000" dirty="0" err="1"/>
              <a:t>Edvarda</a:t>
            </a:r>
            <a:r>
              <a:rPr lang="en-US" sz="2000" dirty="0"/>
              <a:t> </a:t>
            </a:r>
            <a:r>
              <a:rPr lang="en-US" sz="2000" dirty="0" err="1"/>
              <a:t>Beneše</a:t>
            </a:r>
            <a:r>
              <a:rPr lang="en-US" sz="2000" dirty="0"/>
              <a:t> 4, 118 01 Prague 1</a:t>
            </a:r>
            <a:endParaRPr lang="de-DE" sz="2000" dirty="0"/>
          </a:p>
          <a:p>
            <a:pPr marL="0" indent="0">
              <a:buNone/>
            </a:pPr>
            <a:r>
              <a:rPr lang="en-US" sz="2000" dirty="0"/>
              <a:t> </a:t>
            </a:r>
            <a:endParaRPr lang="de-DE" sz="2000" dirty="0"/>
          </a:p>
          <a:p>
            <a:pPr marL="0" indent="0">
              <a:buNone/>
            </a:pPr>
            <a:r>
              <a:rPr lang="en-US" sz="2000" dirty="0"/>
              <a:t>AND</a:t>
            </a:r>
            <a:endParaRPr lang="de-DE" sz="2000" dirty="0"/>
          </a:p>
          <a:p>
            <a:pPr marL="0" indent="0">
              <a:buNone/>
            </a:pPr>
            <a:endParaRPr lang="en-US" sz="2000" b="1" dirty="0" smtClean="0"/>
          </a:p>
          <a:p>
            <a:pPr marL="0" indent="0">
              <a:buNone/>
            </a:pPr>
            <a:r>
              <a:rPr lang="en-US" sz="2000" b="1" dirty="0" smtClean="0"/>
              <a:t>Fraunhofer-</a:t>
            </a:r>
            <a:r>
              <a:rPr lang="en-US" sz="2000" b="1" dirty="0" err="1" smtClean="0"/>
              <a:t>Gesellschaft</a:t>
            </a:r>
            <a:r>
              <a:rPr lang="en-US" sz="2000" b="1" dirty="0" smtClean="0"/>
              <a:t> </a:t>
            </a:r>
            <a:r>
              <a:rPr lang="en-US" sz="2000" b="1" dirty="0" err="1"/>
              <a:t>zur</a:t>
            </a:r>
            <a:r>
              <a:rPr lang="en-US" sz="2000" b="1" dirty="0"/>
              <a:t> </a:t>
            </a:r>
            <a:r>
              <a:rPr lang="en-US" sz="2000" b="1" dirty="0" err="1"/>
              <a:t>Förderung</a:t>
            </a:r>
            <a:r>
              <a:rPr lang="en-US" sz="2000" b="1" dirty="0"/>
              <a:t> der </a:t>
            </a:r>
            <a:r>
              <a:rPr lang="en-US" sz="2000" b="1" dirty="0" err="1"/>
              <a:t>Angewandten</a:t>
            </a:r>
            <a:r>
              <a:rPr lang="en-US" sz="2000" b="1" dirty="0"/>
              <a:t> </a:t>
            </a:r>
            <a:r>
              <a:rPr lang="en-US" sz="2000" b="1" dirty="0" err="1"/>
              <a:t>Forschung</a:t>
            </a:r>
            <a:r>
              <a:rPr lang="en-US" sz="2000" b="1" dirty="0"/>
              <a:t> e.V.</a:t>
            </a:r>
            <a:r>
              <a:rPr lang="en-US" sz="2000" dirty="0"/>
              <a:t>, </a:t>
            </a:r>
            <a:br>
              <a:rPr lang="en-US" sz="2000" dirty="0"/>
            </a:br>
            <a:r>
              <a:rPr lang="en-US" sz="2000" dirty="0" err="1"/>
              <a:t>Hansastrasse</a:t>
            </a:r>
            <a:r>
              <a:rPr lang="en-US" sz="2000" dirty="0"/>
              <a:t> 27c, 80686 Munich, Germany</a:t>
            </a:r>
            <a:endParaRPr lang="de-DE" sz="2000" dirty="0"/>
          </a:p>
          <a:p>
            <a:endParaRPr lang="de-DE" dirty="0"/>
          </a:p>
        </p:txBody>
      </p:sp>
      <p:sp>
        <p:nvSpPr>
          <p:cNvPr id="3" name="Titel 2"/>
          <p:cNvSpPr>
            <a:spLocks noGrp="1"/>
          </p:cNvSpPr>
          <p:nvPr>
            <p:ph type="title"/>
          </p:nvPr>
        </p:nvSpPr>
        <p:spPr/>
        <p:txBody>
          <a:bodyPr/>
          <a:lstStyle/>
          <a:p>
            <a:r>
              <a:rPr lang="de-DE" dirty="0" err="1" smtClean="0"/>
              <a:t>Parties</a:t>
            </a:r>
            <a:endParaRPr lang="de-DE" dirty="0"/>
          </a:p>
        </p:txBody>
      </p:sp>
    </p:spTree>
    <p:extLst>
      <p:ext uri="{BB962C8B-B14F-4D97-AF65-F5344CB8AC3E}">
        <p14:creationId xmlns:p14="http://schemas.microsoft.com/office/powerpoint/2010/main" val="30944825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0"/>
          </p:nvPr>
        </p:nvSpPr>
        <p:spPr/>
        <p:txBody>
          <a:bodyPr/>
          <a:lstStyle/>
          <a:p>
            <a:pPr marL="0" lvl="1" indent="0">
              <a:buClr>
                <a:schemeClr val="tx2"/>
              </a:buClr>
              <a:buNone/>
            </a:pPr>
            <a:r>
              <a:rPr lang="en-US" sz="2000" dirty="0"/>
              <a:t>The parties have signed the 30.5 2017 a Memorandum of Understanding to establish a Czech-Fraunhofer-Forum for Applied Research ( hereinafter "Forum")within the Czech-German Strategic Dialogue that will foster the key role that applied science plays in economic and industrial development particularly in the field of applied sciences.  Joint projects are planned to initiate the joint </a:t>
            </a:r>
            <a:r>
              <a:rPr lang="en-US" sz="2000" dirty="0" smtClean="0"/>
              <a:t>efforts</a:t>
            </a:r>
            <a:endParaRPr lang="de-DE" sz="2000" dirty="0"/>
          </a:p>
        </p:txBody>
      </p:sp>
      <p:sp>
        <p:nvSpPr>
          <p:cNvPr id="3" name="Titel 2"/>
          <p:cNvSpPr>
            <a:spLocks noGrp="1"/>
          </p:cNvSpPr>
          <p:nvPr>
            <p:ph type="title"/>
          </p:nvPr>
        </p:nvSpPr>
        <p:spPr/>
        <p:txBody>
          <a:bodyPr/>
          <a:lstStyle/>
          <a:p>
            <a:pPr lvl="0"/>
            <a:r>
              <a:rPr lang="en-US" dirty="0"/>
              <a:t>BACKGROUND OF THE CO-OPERATION</a:t>
            </a:r>
            <a:r>
              <a:rPr lang="de-DE" dirty="0"/>
              <a:t/>
            </a:r>
            <a:br>
              <a:rPr lang="de-DE" dirty="0"/>
            </a:br>
            <a:endParaRPr lang="de-DE" dirty="0"/>
          </a:p>
        </p:txBody>
      </p:sp>
    </p:spTree>
    <p:extLst>
      <p:ext uri="{BB962C8B-B14F-4D97-AF65-F5344CB8AC3E}">
        <p14:creationId xmlns:p14="http://schemas.microsoft.com/office/powerpoint/2010/main" val="3180733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0"/>
          </p:nvPr>
        </p:nvSpPr>
        <p:spPr>
          <a:xfrm>
            <a:off x="251520" y="980728"/>
            <a:ext cx="8568952" cy="3668712"/>
          </a:xfrm>
        </p:spPr>
        <p:txBody>
          <a:bodyPr/>
          <a:lstStyle/>
          <a:p>
            <a:r>
              <a:rPr lang="en-US" dirty="0"/>
              <a:t>The object of the cooperation will be on facilitating and supporting the Czech-German collaboration in applied research and monitoring the progress in the </a:t>
            </a:r>
            <a:r>
              <a:rPr lang="en-US" b="1" dirty="0"/>
              <a:t>selected joint projects </a:t>
            </a:r>
            <a:r>
              <a:rPr lang="en-US" dirty="0"/>
              <a:t>aiming at the goal to strengthen the knowledge triangle of institutions for applied research, universities and industry in the Czech Republic.  Therefore, joint project centers will be established in the Czech Republic with the aim to build-up a </a:t>
            </a:r>
            <a:r>
              <a:rPr lang="en-US" b="1" dirty="0"/>
              <a:t>long-term partnership </a:t>
            </a:r>
            <a:r>
              <a:rPr lang="en-US" dirty="0"/>
              <a:t>of Fraunhofer in the Czech Republic including the option to create legal entities. The Forum shall be the facilitator of these efforts.</a:t>
            </a:r>
            <a:endParaRPr lang="de-DE" b="1" dirty="0"/>
          </a:p>
          <a:p>
            <a:pPr latinLnBrk="1"/>
            <a:r>
              <a:rPr lang="en-US" dirty="0"/>
              <a:t>Within the Czech-Fraunhofer Forum, it is also planned to </a:t>
            </a:r>
            <a:r>
              <a:rPr lang="en-US" b="1" dirty="0"/>
              <a:t>recommend </a:t>
            </a:r>
            <a:r>
              <a:rPr lang="en-US" b="1" dirty="0" smtClean="0"/>
              <a:t>the</a:t>
            </a:r>
            <a:br>
              <a:rPr lang="en-US" b="1" dirty="0" smtClean="0"/>
            </a:br>
            <a:r>
              <a:rPr lang="en-US" b="1" dirty="0" smtClean="0"/>
              <a:t>TACR </a:t>
            </a:r>
            <a:r>
              <a:rPr lang="en-US" b="1" dirty="0"/>
              <a:t>Project Steering Boards</a:t>
            </a:r>
            <a:r>
              <a:rPr lang="en-US" dirty="0"/>
              <a:t> which will follow-up and monitor the </a:t>
            </a:r>
            <a:r>
              <a:rPr lang="en-US" dirty="0" smtClean="0"/>
              <a:t>joint projects </a:t>
            </a:r>
            <a:r>
              <a:rPr lang="en-US" dirty="0"/>
              <a:t>according to the Czech law and the rules given by the </a:t>
            </a:r>
            <a:r>
              <a:rPr lang="en-US" dirty="0" smtClean="0"/>
              <a:t>Czech</a:t>
            </a:r>
            <a:br>
              <a:rPr lang="en-US" dirty="0" smtClean="0"/>
            </a:br>
            <a:r>
              <a:rPr lang="en-US" dirty="0" smtClean="0"/>
              <a:t>innovation </a:t>
            </a:r>
            <a:r>
              <a:rPr lang="en-US" dirty="0"/>
              <a:t>programs.</a:t>
            </a:r>
            <a:endParaRPr lang="de-DE" dirty="0"/>
          </a:p>
          <a:p>
            <a:pPr latinLnBrk="1"/>
            <a:r>
              <a:rPr lang="en-US" dirty="0" smtClean="0"/>
              <a:t>Moreover</a:t>
            </a:r>
            <a:r>
              <a:rPr lang="en-US" dirty="0"/>
              <a:t>, the Forum will work on the development of working </a:t>
            </a:r>
            <a:r>
              <a:rPr lang="en-US" dirty="0" smtClean="0"/>
              <a:t>programs</a:t>
            </a:r>
            <a:br>
              <a:rPr lang="en-US" dirty="0" smtClean="0"/>
            </a:br>
            <a:r>
              <a:rPr lang="en-US" dirty="0" smtClean="0"/>
              <a:t>for </a:t>
            </a:r>
            <a:r>
              <a:rPr lang="en-US" dirty="0"/>
              <a:t>the </a:t>
            </a:r>
            <a:r>
              <a:rPr lang="en-US" b="1" dirty="0"/>
              <a:t>future EU framework program </a:t>
            </a:r>
            <a:r>
              <a:rPr lang="en-US" dirty="0"/>
              <a:t>(FP9) to enhance the success rate </a:t>
            </a:r>
            <a:r>
              <a:rPr lang="en-US" dirty="0" smtClean="0"/>
              <a:t/>
            </a:r>
            <a:br>
              <a:rPr lang="en-US" dirty="0" smtClean="0"/>
            </a:br>
            <a:r>
              <a:rPr lang="en-US" dirty="0" smtClean="0"/>
              <a:t>of </a:t>
            </a:r>
            <a:r>
              <a:rPr lang="en-US" dirty="0"/>
              <a:t>Czech-German consortia, on the promotion of cross-border activities </a:t>
            </a:r>
            <a:r>
              <a:rPr lang="en-US" dirty="0" smtClean="0"/>
              <a:t/>
            </a:r>
            <a:br>
              <a:rPr lang="en-US" dirty="0" smtClean="0"/>
            </a:br>
            <a:r>
              <a:rPr lang="en-US" dirty="0" smtClean="0"/>
              <a:t>within </a:t>
            </a:r>
            <a:r>
              <a:rPr lang="en-US" dirty="0"/>
              <a:t>the next </a:t>
            </a:r>
            <a:r>
              <a:rPr lang="en-US" b="1" dirty="0"/>
              <a:t>EU structural fund period </a:t>
            </a:r>
            <a:r>
              <a:rPr lang="en-US" dirty="0"/>
              <a:t>and on the creation of </a:t>
            </a:r>
            <a:r>
              <a:rPr lang="en-US" dirty="0" smtClean="0"/>
              <a:t/>
            </a:r>
            <a:br>
              <a:rPr lang="en-US" dirty="0" smtClean="0"/>
            </a:br>
            <a:r>
              <a:rPr lang="en-US" dirty="0" smtClean="0"/>
              <a:t>important projects </a:t>
            </a:r>
            <a:r>
              <a:rPr lang="en-US" dirty="0"/>
              <a:t>of common European </a:t>
            </a:r>
            <a:r>
              <a:rPr lang="en-US" dirty="0" smtClean="0"/>
              <a:t>interest.</a:t>
            </a:r>
            <a:endParaRPr lang="de-DE" dirty="0"/>
          </a:p>
          <a:p>
            <a:endParaRPr lang="de-DE" dirty="0"/>
          </a:p>
        </p:txBody>
      </p:sp>
      <p:sp>
        <p:nvSpPr>
          <p:cNvPr id="3" name="Titel 2"/>
          <p:cNvSpPr>
            <a:spLocks noGrp="1"/>
          </p:cNvSpPr>
          <p:nvPr>
            <p:ph type="title"/>
          </p:nvPr>
        </p:nvSpPr>
        <p:spPr/>
        <p:txBody>
          <a:bodyPr/>
          <a:lstStyle/>
          <a:p>
            <a:pPr lvl="0"/>
            <a:r>
              <a:rPr lang="en-US" dirty="0"/>
              <a:t>OBJECT OF THE CO-OPERATION</a:t>
            </a:r>
            <a:r>
              <a:rPr lang="de-DE" dirty="0"/>
              <a:t/>
            </a:r>
            <a:br>
              <a:rPr lang="de-DE" dirty="0"/>
            </a:br>
            <a:endParaRPr lang="de-DE" dirty="0"/>
          </a:p>
        </p:txBody>
      </p:sp>
    </p:spTree>
    <p:extLst>
      <p:ext uri="{BB962C8B-B14F-4D97-AF65-F5344CB8AC3E}">
        <p14:creationId xmlns:p14="http://schemas.microsoft.com/office/powerpoint/2010/main" val="39387050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0"/>
          </p:nvPr>
        </p:nvSpPr>
        <p:spPr/>
        <p:txBody>
          <a:bodyPr/>
          <a:lstStyle/>
          <a:p>
            <a:pPr marL="360000" lvl="1">
              <a:buClr>
                <a:schemeClr val="tx2"/>
              </a:buClr>
            </a:pPr>
            <a:r>
              <a:rPr lang="en-US" sz="2000" dirty="0"/>
              <a:t>For the management of the Co-operation the Parties shall have a </a:t>
            </a:r>
            <a:r>
              <a:rPr lang="en-US" sz="2000" dirty="0" smtClean="0"/>
              <a:t>Forum with </a:t>
            </a:r>
            <a:r>
              <a:rPr lang="en-US" sz="2000" dirty="0"/>
              <a:t>representatives from the RDI Council, the Czech Ministry for Education the Czech Ministry of Economy, the Fraunhofer Society, the German Embassy in Czech Republic, the German Federal Ministry of Education and Research, a representative from the universities, a representative from the Czech Academy of Sciences and representatives from </a:t>
            </a:r>
            <a:r>
              <a:rPr lang="en-US" sz="2000" dirty="0" smtClean="0"/>
              <a:t>Industry.</a:t>
            </a:r>
            <a:endParaRPr lang="de-DE" sz="2000" dirty="0"/>
          </a:p>
          <a:p>
            <a:pPr marL="360000" lvl="1">
              <a:buClr>
                <a:schemeClr val="tx2"/>
              </a:buClr>
            </a:pPr>
            <a:r>
              <a:rPr lang="en-US" sz="2000" dirty="0" smtClean="0"/>
              <a:t>The </a:t>
            </a:r>
            <a:r>
              <a:rPr lang="en-US" sz="2000" dirty="0"/>
              <a:t>membership is for 3 years and can be </a:t>
            </a:r>
            <a:r>
              <a:rPr lang="en-US" sz="2000" dirty="0" smtClean="0"/>
              <a:t>renewed.</a:t>
            </a:r>
            <a:endParaRPr lang="de-DE" sz="2000" dirty="0"/>
          </a:p>
          <a:p>
            <a:pPr marL="360000" lvl="1">
              <a:buClr>
                <a:schemeClr val="tx2"/>
              </a:buClr>
            </a:pPr>
            <a:r>
              <a:rPr lang="en-US" sz="2000" dirty="0" smtClean="0"/>
              <a:t>New </a:t>
            </a:r>
            <a:r>
              <a:rPr lang="en-US" sz="2000" dirty="0"/>
              <a:t>members may be admitted by the </a:t>
            </a:r>
            <a:r>
              <a:rPr lang="en-US" sz="2000" dirty="0" smtClean="0"/>
              <a:t>Forum</a:t>
            </a:r>
            <a:r>
              <a:rPr lang="en-US" b="1" dirty="0" smtClean="0"/>
              <a:t>.</a:t>
            </a:r>
            <a:endParaRPr lang="de-DE" b="1" dirty="0"/>
          </a:p>
          <a:p>
            <a:endParaRPr lang="de-DE" dirty="0"/>
          </a:p>
        </p:txBody>
      </p:sp>
      <p:sp>
        <p:nvSpPr>
          <p:cNvPr id="3" name="Titel 2"/>
          <p:cNvSpPr>
            <a:spLocks noGrp="1"/>
          </p:cNvSpPr>
          <p:nvPr>
            <p:ph type="title"/>
          </p:nvPr>
        </p:nvSpPr>
        <p:spPr/>
        <p:txBody>
          <a:bodyPr/>
          <a:lstStyle/>
          <a:p>
            <a:r>
              <a:rPr lang="de-DE" dirty="0" smtClean="0"/>
              <a:t>Forum</a:t>
            </a:r>
            <a:endParaRPr lang="de-DE" dirty="0"/>
          </a:p>
        </p:txBody>
      </p:sp>
    </p:spTree>
    <p:extLst>
      <p:ext uri="{BB962C8B-B14F-4D97-AF65-F5344CB8AC3E}">
        <p14:creationId xmlns:p14="http://schemas.microsoft.com/office/powerpoint/2010/main" val="3180733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0"/>
          </p:nvPr>
        </p:nvSpPr>
        <p:spPr>
          <a:xfrm>
            <a:off x="323528" y="980728"/>
            <a:ext cx="8539680" cy="3668712"/>
          </a:xfrm>
        </p:spPr>
        <p:txBody>
          <a:bodyPr/>
          <a:lstStyle/>
          <a:p>
            <a:pPr lvl="0"/>
            <a:r>
              <a:rPr lang="en-US" dirty="0"/>
              <a:t>Follow up and evaluate the progress of the common Czech-German </a:t>
            </a:r>
            <a:r>
              <a:rPr lang="en-US" dirty="0" smtClean="0"/>
              <a:t>projects;</a:t>
            </a:r>
            <a:endParaRPr lang="de-DE" dirty="0"/>
          </a:p>
          <a:p>
            <a:pPr lvl="0"/>
            <a:r>
              <a:rPr lang="en-US" dirty="0"/>
              <a:t>f</a:t>
            </a:r>
            <a:r>
              <a:rPr lang="en-US" dirty="0" smtClean="0"/>
              <a:t>acilitate </a:t>
            </a:r>
            <a:r>
              <a:rPr lang="en-US" dirty="0"/>
              <a:t>and prepare the creating of legal entities of applied research in the Czech </a:t>
            </a:r>
            <a:r>
              <a:rPr lang="en-US" dirty="0" smtClean="0"/>
              <a:t>Republic; </a:t>
            </a:r>
            <a:endParaRPr lang="de-DE" dirty="0"/>
          </a:p>
          <a:p>
            <a:pPr lvl="0"/>
            <a:r>
              <a:rPr lang="en-US" dirty="0"/>
              <a:t>define areas of common interest for </a:t>
            </a:r>
            <a:r>
              <a:rPr lang="en-US" dirty="0" smtClean="0"/>
              <a:t>cooperation;</a:t>
            </a:r>
            <a:endParaRPr lang="de-DE" dirty="0"/>
          </a:p>
          <a:p>
            <a:pPr lvl="0"/>
            <a:r>
              <a:rPr lang="en-US" dirty="0"/>
              <a:t>r</a:t>
            </a:r>
            <a:r>
              <a:rPr lang="en-US" dirty="0" smtClean="0"/>
              <a:t>ecommend  </a:t>
            </a:r>
            <a:r>
              <a:rPr lang="en-US" dirty="0"/>
              <a:t>Project Steering </a:t>
            </a:r>
            <a:r>
              <a:rPr lang="en-US" dirty="0" smtClean="0"/>
              <a:t>Board; </a:t>
            </a:r>
            <a:endParaRPr lang="de-DE" dirty="0"/>
          </a:p>
          <a:p>
            <a:pPr lvl="0"/>
            <a:r>
              <a:rPr lang="en-US" dirty="0"/>
              <a:t>define topics for the working programs for the future EU framework program (FP9), for cross-border </a:t>
            </a:r>
            <a:r>
              <a:rPr lang="en-US" dirty="0" err="1"/>
              <a:t>activites</a:t>
            </a:r>
            <a:r>
              <a:rPr lang="en-US" dirty="0"/>
              <a:t> in the working program of EU structural funds and for important projects of common European </a:t>
            </a:r>
            <a:r>
              <a:rPr lang="en-US" dirty="0" smtClean="0"/>
              <a:t>interest;</a:t>
            </a:r>
            <a:endParaRPr lang="de-DE" dirty="0"/>
          </a:p>
          <a:p>
            <a:pPr lvl="0"/>
            <a:r>
              <a:rPr lang="en-US" dirty="0"/>
              <a:t>when appropriate report to the </a:t>
            </a:r>
            <a:r>
              <a:rPr lang="en-US" dirty="0" smtClean="0"/>
              <a:t>parties;</a:t>
            </a:r>
            <a:endParaRPr lang="de-DE" dirty="0"/>
          </a:p>
          <a:p>
            <a:pPr lvl="0"/>
            <a:r>
              <a:rPr lang="en-US" dirty="0"/>
              <a:t>decide on reporting measures on the joint projects and further initiatives;</a:t>
            </a:r>
            <a:endParaRPr lang="de-DE" dirty="0"/>
          </a:p>
          <a:p>
            <a:pPr lvl="0"/>
            <a:r>
              <a:rPr lang="en-US" dirty="0"/>
              <a:t>recommend on possible communication of the Co-operation in public media;</a:t>
            </a:r>
            <a:endParaRPr lang="de-DE" dirty="0"/>
          </a:p>
          <a:p>
            <a:pPr lvl="0"/>
            <a:r>
              <a:rPr lang="en-US" dirty="0"/>
              <a:t>decide on new </a:t>
            </a:r>
            <a:r>
              <a:rPr lang="en-US" dirty="0" smtClean="0"/>
              <a:t>members; </a:t>
            </a:r>
            <a:endParaRPr lang="de-DE" dirty="0"/>
          </a:p>
          <a:p>
            <a:pPr lvl="0"/>
            <a:r>
              <a:rPr lang="en-US" dirty="0"/>
              <a:t>handle other important matters related to the Co-operation and these Terms of Reference.</a:t>
            </a:r>
            <a:endParaRPr lang="de-DE" dirty="0"/>
          </a:p>
          <a:p>
            <a:endParaRPr lang="de-DE" dirty="0"/>
          </a:p>
        </p:txBody>
      </p:sp>
      <p:sp>
        <p:nvSpPr>
          <p:cNvPr id="3" name="Titel 2"/>
          <p:cNvSpPr>
            <a:spLocks noGrp="1"/>
          </p:cNvSpPr>
          <p:nvPr>
            <p:ph type="title"/>
          </p:nvPr>
        </p:nvSpPr>
        <p:spPr/>
        <p:txBody>
          <a:bodyPr/>
          <a:lstStyle/>
          <a:p>
            <a:r>
              <a:rPr lang="de-DE" dirty="0" smtClean="0"/>
              <a:t>Tasks </a:t>
            </a:r>
            <a:r>
              <a:rPr lang="de-DE" dirty="0" err="1" smtClean="0"/>
              <a:t>of</a:t>
            </a:r>
            <a:r>
              <a:rPr lang="de-DE" dirty="0" smtClean="0"/>
              <a:t> </a:t>
            </a:r>
            <a:r>
              <a:rPr lang="de-DE" dirty="0" err="1" smtClean="0"/>
              <a:t>the</a:t>
            </a:r>
            <a:r>
              <a:rPr lang="de-DE" dirty="0" smtClean="0"/>
              <a:t> Forum </a:t>
            </a:r>
            <a:endParaRPr lang="de-DE" dirty="0"/>
          </a:p>
        </p:txBody>
      </p:sp>
    </p:spTree>
    <p:extLst>
      <p:ext uri="{BB962C8B-B14F-4D97-AF65-F5344CB8AC3E}">
        <p14:creationId xmlns:p14="http://schemas.microsoft.com/office/powerpoint/2010/main" val="3180733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pieren 1"/>
          <p:cNvGrpSpPr/>
          <p:nvPr/>
        </p:nvGrpSpPr>
        <p:grpSpPr>
          <a:xfrm>
            <a:off x="400050" y="2078040"/>
            <a:ext cx="8302625" cy="3111498"/>
            <a:chOff x="400050" y="2078040"/>
            <a:chExt cx="8302625" cy="3111498"/>
          </a:xfrm>
        </p:grpSpPr>
        <p:pic>
          <p:nvPicPr>
            <p:cNvPr id="3" name="Picture 2" descr="fhg_rgb"/>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00050" y="2078040"/>
              <a:ext cx="8297863" cy="145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5"/>
            <p:cNvSpPr txBox="1">
              <a:spLocks noChangeArrowheads="1"/>
            </p:cNvSpPr>
            <p:nvPr/>
          </p:nvSpPr>
          <p:spPr bwMode="auto">
            <a:xfrm>
              <a:off x="1998663" y="3906838"/>
              <a:ext cx="6704012" cy="1282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75" tIns="45684" rIns="91375" bIns="45684"/>
            <a:lstStyle>
              <a:lvl1pPr marL="342900" indent="-342900" eaLnBrk="0" hangingPunct="0">
                <a:defRPr>
                  <a:solidFill>
                    <a:schemeClr val="tx1"/>
                  </a:solidFill>
                  <a:latin typeface="Frutiger LT Com 55 Roman" pitchFamily="34" charset="0"/>
                </a:defRPr>
              </a:lvl1pPr>
              <a:lvl2pPr marL="742950" indent="-285750" eaLnBrk="0" hangingPunct="0">
                <a:defRPr>
                  <a:solidFill>
                    <a:schemeClr val="tx1"/>
                  </a:solidFill>
                  <a:latin typeface="Frutiger LT Com 55 Roman" pitchFamily="34" charset="0"/>
                </a:defRPr>
              </a:lvl2pPr>
              <a:lvl3pPr marL="1143000" indent="-228600" eaLnBrk="0" hangingPunct="0">
                <a:defRPr>
                  <a:solidFill>
                    <a:schemeClr val="tx1"/>
                  </a:solidFill>
                  <a:latin typeface="Frutiger LT Com 55 Roman" pitchFamily="34" charset="0"/>
                </a:defRPr>
              </a:lvl3pPr>
              <a:lvl4pPr marL="1600200" indent="-228600" eaLnBrk="0" hangingPunct="0">
                <a:defRPr>
                  <a:solidFill>
                    <a:schemeClr val="tx1"/>
                  </a:solidFill>
                  <a:latin typeface="Frutiger LT Com 55 Roman" pitchFamily="34" charset="0"/>
                </a:defRPr>
              </a:lvl4pPr>
              <a:lvl5pPr marL="2057400" indent="-228600" eaLnBrk="0" hangingPunct="0">
                <a:defRPr>
                  <a:solidFill>
                    <a:schemeClr val="tx1"/>
                  </a:solidFill>
                  <a:latin typeface="Frutiger LT Com 55 Roman" pitchFamily="34" charset="0"/>
                </a:defRPr>
              </a:lvl5pPr>
              <a:lvl6pPr marL="2514600" indent="-228600" eaLnBrk="0" fontAlgn="base" hangingPunct="0">
                <a:spcBef>
                  <a:spcPct val="0"/>
                </a:spcBef>
                <a:spcAft>
                  <a:spcPct val="0"/>
                </a:spcAft>
                <a:defRPr>
                  <a:solidFill>
                    <a:schemeClr val="tx1"/>
                  </a:solidFill>
                  <a:latin typeface="Frutiger LT Com 55 Roman" pitchFamily="34" charset="0"/>
                </a:defRPr>
              </a:lvl6pPr>
              <a:lvl7pPr marL="2971800" indent="-228600" eaLnBrk="0" fontAlgn="base" hangingPunct="0">
                <a:spcBef>
                  <a:spcPct val="0"/>
                </a:spcBef>
                <a:spcAft>
                  <a:spcPct val="0"/>
                </a:spcAft>
                <a:defRPr>
                  <a:solidFill>
                    <a:schemeClr val="tx1"/>
                  </a:solidFill>
                  <a:latin typeface="Frutiger LT Com 55 Roman" pitchFamily="34" charset="0"/>
                </a:defRPr>
              </a:lvl7pPr>
              <a:lvl8pPr marL="3429000" indent="-228600" eaLnBrk="0" fontAlgn="base" hangingPunct="0">
                <a:spcBef>
                  <a:spcPct val="0"/>
                </a:spcBef>
                <a:spcAft>
                  <a:spcPct val="0"/>
                </a:spcAft>
                <a:defRPr>
                  <a:solidFill>
                    <a:schemeClr val="tx1"/>
                  </a:solidFill>
                  <a:latin typeface="Frutiger LT Com 55 Roman" pitchFamily="34" charset="0"/>
                </a:defRPr>
              </a:lvl8pPr>
              <a:lvl9pPr marL="3886200" indent="-228600" eaLnBrk="0" fontAlgn="base" hangingPunct="0">
                <a:spcBef>
                  <a:spcPct val="0"/>
                </a:spcBef>
                <a:spcAft>
                  <a:spcPct val="0"/>
                </a:spcAft>
                <a:defRPr>
                  <a:solidFill>
                    <a:schemeClr val="tx1"/>
                  </a:solidFill>
                  <a:latin typeface="Frutiger LT Com 55 Roman" pitchFamily="34" charset="0"/>
                </a:defRPr>
              </a:lvl9pPr>
            </a:lstStyle>
            <a:p>
              <a:pPr algn="r">
                <a:spcAft>
                  <a:spcPct val="40000"/>
                </a:spcAft>
                <a:buClr>
                  <a:srgbClr val="179C7D"/>
                </a:buClr>
                <a:buFont typeface="Wingdings" pitchFamily="2" charset="2"/>
                <a:buNone/>
              </a:pPr>
              <a:r>
                <a:rPr lang="de-DE" altLang="de-DE" sz="3200" b="1" dirty="0">
                  <a:solidFill>
                    <a:srgbClr val="000000"/>
                  </a:solidFill>
                </a:rPr>
                <a:t>Working </a:t>
              </a:r>
              <a:r>
                <a:rPr lang="de-DE" altLang="de-DE" sz="3200" b="1" dirty="0" err="1">
                  <a:solidFill>
                    <a:srgbClr val="000000"/>
                  </a:solidFill>
                </a:rPr>
                <a:t>for</a:t>
              </a:r>
              <a:r>
                <a:rPr lang="de-DE" altLang="de-DE" sz="3200" b="1" dirty="0">
                  <a:solidFill>
                    <a:srgbClr val="000000"/>
                  </a:solidFill>
                </a:rPr>
                <a:t> </a:t>
              </a:r>
              <a:r>
                <a:rPr lang="de-DE" altLang="de-DE" sz="3200" b="1" dirty="0" err="1">
                  <a:solidFill>
                    <a:srgbClr val="000000"/>
                  </a:solidFill>
                </a:rPr>
                <a:t>the</a:t>
              </a:r>
              <a:r>
                <a:rPr lang="de-DE" altLang="de-DE" sz="3200" b="1" dirty="0">
                  <a:solidFill>
                    <a:srgbClr val="000000"/>
                  </a:solidFill>
                </a:rPr>
                <a:t> </a:t>
              </a:r>
              <a:r>
                <a:rPr lang="de-DE" altLang="de-DE" sz="3200" b="1" dirty="0" err="1">
                  <a:solidFill>
                    <a:srgbClr val="000000"/>
                  </a:solidFill>
                </a:rPr>
                <a:t>future</a:t>
              </a:r>
              <a:r>
                <a:rPr lang="de-DE" altLang="de-DE" sz="3200" b="1" dirty="0">
                  <a:solidFill>
                    <a:srgbClr val="000000"/>
                  </a:solidFill>
                </a:rPr>
                <a:t>.</a:t>
              </a:r>
            </a:p>
          </p:txBody>
        </p:sp>
      </p:grpSp>
    </p:spTree>
    <p:extLst>
      <p:ext uri="{BB962C8B-B14F-4D97-AF65-F5344CB8AC3E}">
        <p14:creationId xmlns:p14="http://schemas.microsoft.com/office/powerpoint/2010/main" val="430941751"/>
      </p:ext>
    </p:extLst>
  </p:cSld>
  <p:clrMapOvr>
    <a:masterClrMapping/>
  </p:clrMapOvr>
</p:sld>
</file>

<file path=ppt/theme/theme1.xml><?xml version="1.0" encoding="utf-8"?>
<a:theme xmlns:a="http://schemas.openxmlformats.org/drawingml/2006/main" name="P10_120131_ppt_Master_Ges_de_4zu3">
  <a:themeElements>
    <a:clrScheme name="Fraunhofer Farbpalette">
      <a:dk1>
        <a:srgbClr val="000000"/>
      </a:dk1>
      <a:lt1>
        <a:srgbClr val="FFFFFF"/>
      </a:lt1>
      <a:dk2>
        <a:srgbClr val="179C7D"/>
      </a:dk2>
      <a:lt2>
        <a:srgbClr val="A8AFAF"/>
      </a:lt2>
      <a:accent1>
        <a:srgbClr val="EB6A0A"/>
      </a:accent1>
      <a:accent2>
        <a:srgbClr val="006E92"/>
      </a:accent2>
      <a:accent3>
        <a:srgbClr val="25BAE2"/>
      </a:accent3>
      <a:accent4>
        <a:srgbClr val="B1C800"/>
      </a:accent4>
      <a:accent5>
        <a:srgbClr val="FEEFD6"/>
      </a:accent5>
      <a:accent6>
        <a:srgbClr val="E1E3E3"/>
      </a:accent6>
      <a:hlink>
        <a:srgbClr val="25BAE2"/>
      </a:hlink>
      <a:folHlink>
        <a:srgbClr val="B1C800"/>
      </a:folHlink>
    </a:clrScheme>
    <a:fontScheme name="Bullets">
      <a:majorFont>
        <a:latin typeface="Frutiger LT Com 45 Light"/>
        <a:ea typeface=""/>
        <a:cs typeface=""/>
      </a:majorFont>
      <a:minorFont>
        <a:latin typeface="Frutiger LT Com 55 Roman"/>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27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a:lstStyle>
        <a:defPPr>
          <a:defRPr/>
        </a:defPPr>
      </a:lstStyle>
    </a:spDef>
    <a:lnDef>
      <a:spPr bwMode="auto">
        <a:noFill/>
        <a:ln w="9525" cap="flat" cmpd="sng" algn="ctr">
          <a:solidFill>
            <a:schemeClr val="tx2"/>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a:lstStyle/>
    </a:lnDef>
  </a:objectDefaults>
  <a:extraClrSchemeLst>
    <a:extraClrScheme>
      <a:clrScheme name="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ullets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ullets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ullets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ullets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ullets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ullets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ullets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ullets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ullets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ullets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ullets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Bullets 13">
        <a:dk1>
          <a:srgbClr val="000000"/>
        </a:dk1>
        <a:lt1>
          <a:srgbClr val="FFFFFF"/>
        </a:lt1>
        <a:dk2>
          <a:srgbClr val="000000"/>
        </a:dk2>
        <a:lt2>
          <a:srgbClr val="A8AFAF"/>
        </a:lt2>
        <a:accent1>
          <a:srgbClr val="009475"/>
        </a:accent1>
        <a:accent2>
          <a:srgbClr val="333399"/>
        </a:accent2>
        <a:accent3>
          <a:srgbClr val="FFFFFF"/>
        </a:accent3>
        <a:accent4>
          <a:srgbClr val="000000"/>
        </a:accent4>
        <a:accent5>
          <a:srgbClr val="AAC8BD"/>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ullets 14">
        <a:dk1>
          <a:srgbClr val="000000"/>
        </a:dk1>
        <a:lt1>
          <a:srgbClr val="FFFFFF"/>
        </a:lt1>
        <a:dk2>
          <a:srgbClr val="000000"/>
        </a:dk2>
        <a:lt2>
          <a:srgbClr val="A8AFAF"/>
        </a:lt2>
        <a:accent1>
          <a:srgbClr val="009475"/>
        </a:accent1>
        <a:accent2>
          <a:srgbClr val="009475"/>
        </a:accent2>
        <a:accent3>
          <a:srgbClr val="FFFFFF"/>
        </a:accent3>
        <a:accent4>
          <a:srgbClr val="000000"/>
        </a:accent4>
        <a:accent5>
          <a:srgbClr val="AAC8BD"/>
        </a:accent5>
        <a:accent6>
          <a:srgbClr val="008669"/>
        </a:accent6>
        <a:hlink>
          <a:srgbClr val="009475"/>
        </a:hlink>
        <a:folHlink>
          <a:srgbClr val="009475"/>
        </a:folHlink>
      </a:clrScheme>
      <a:clrMap bg1="lt1" tx1="dk1" bg2="lt2" tx2="dk2" accent1="accent1" accent2="accent2" accent3="accent3" accent4="accent4" accent5="accent5" accent6="accent6" hlink="hlink" folHlink="folHlink"/>
    </a:extraClrScheme>
    <a:extraClrScheme>
      <a:clrScheme name="Bullets 15">
        <a:dk1>
          <a:srgbClr val="000000"/>
        </a:dk1>
        <a:lt1>
          <a:srgbClr val="FFFFFF"/>
        </a:lt1>
        <a:dk2>
          <a:srgbClr val="009475"/>
        </a:dk2>
        <a:lt2>
          <a:srgbClr val="A8AFAF"/>
        </a:lt2>
        <a:accent1>
          <a:srgbClr val="25BAE2"/>
        </a:accent1>
        <a:accent2>
          <a:srgbClr val="006E92"/>
        </a:accent2>
        <a:accent3>
          <a:srgbClr val="FFFFFF"/>
        </a:accent3>
        <a:accent4>
          <a:srgbClr val="000000"/>
        </a:accent4>
        <a:accent5>
          <a:srgbClr val="ACD9EE"/>
        </a:accent5>
        <a:accent6>
          <a:srgbClr val="006384"/>
        </a:accent6>
        <a:hlink>
          <a:srgbClr val="4C636F"/>
        </a:hlink>
        <a:folHlink>
          <a:srgbClr val="9E1C22"/>
        </a:folHlink>
      </a:clrScheme>
      <a:clrMap bg1="lt1" tx1="dk1" bg2="lt2" tx2="dk2" accent1="accent1" accent2="accent2" accent3="accent3" accent4="accent4" accent5="accent5" accent6="accent6" hlink="hlink" folHlink="folHlink"/>
    </a:extraClrScheme>
    <a:extraClrScheme>
      <a:clrScheme name="Bullets 16">
        <a:dk1>
          <a:srgbClr val="000000"/>
        </a:dk1>
        <a:lt1>
          <a:srgbClr val="FFFFFF"/>
        </a:lt1>
        <a:dk2>
          <a:srgbClr val="009475"/>
        </a:dk2>
        <a:lt2>
          <a:srgbClr val="25BAE2"/>
        </a:lt2>
        <a:accent1>
          <a:srgbClr val="009475"/>
        </a:accent1>
        <a:accent2>
          <a:srgbClr val="006E92"/>
        </a:accent2>
        <a:accent3>
          <a:srgbClr val="FFFFFF"/>
        </a:accent3>
        <a:accent4>
          <a:srgbClr val="000000"/>
        </a:accent4>
        <a:accent5>
          <a:srgbClr val="AAC8BD"/>
        </a:accent5>
        <a:accent6>
          <a:srgbClr val="006384"/>
        </a:accent6>
        <a:hlink>
          <a:srgbClr val="4C636F"/>
        </a:hlink>
        <a:folHlink>
          <a:srgbClr val="9E1C2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blank</Template>
  <TotalTime>0</TotalTime>
  <Words>455</Words>
  <Application>Microsoft Office PowerPoint</Application>
  <PresentationFormat>Bildschirmpräsentation (4:3)</PresentationFormat>
  <Paragraphs>31</Paragraphs>
  <Slides>7</Slides>
  <Notes>0</Notes>
  <HiddenSlides>0</HiddenSlides>
  <MMClips>0</MMClips>
  <ScaleCrop>false</ScaleCrop>
  <HeadingPairs>
    <vt:vector size="4" baseType="variant">
      <vt:variant>
        <vt:lpstr>Design</vt:lpstr>
      </vt:variant>
      <vt:variant>
        <vt:i4>1</vt:i4>
      </vt:variant>
      <vt:variant>
        <vt:lpstr>Folientitel</vt:lpstr>
      </vt:variant>
      <vt:variant>
        <vt:i4>7</vt:i4>
      </vt:variant>
    </vt:vector>
  </HeadingPairs>
  <TitlesOfParts>
    <vt:vector size="8" baseType="lpstr">
      <vt:lpstr>P10_120131_ppt_Master_Ges_de_4zu3</vt:lpstr>
      <vt:lpstr>TERMS OF REFERENCE and STATUTES for the CO-OPERATION under the Czech-Fraunhofer-Forum for Applied Research</vt:lpstr>
      <vt:lpstr>Parties</vt:lpstr>
      <vt:lpstr>BACKGROUND OF THE CO-OPERATION </vt:lpstr>
      <vt:lpstr>OBJECT OF THE CO-OPERATION </vt:lpstr>
      <vt:lpstr>Forum</vt:lpstr>
      <vt:lpstr>Tasks of the Forum </vt:lpstr>
      <vt:lpstr>PowerPoint-Präsentation</vt:lpstr>
    </vt:vector>
  </TitlesOfParts>
  <Company>Fraunhofer Geschellschaft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E-Motor design optimization through reduction and substitution of heavy rare earths in high performance magnets</dc:title>
  <dc:creator>Höche, Thomas</dc:creator>
  <cp:lastModifiedBy>Wehrspohn, Ralf B.</cp:lastModifiedBy>
  <cp:revision>72</cp:revision>
  <cp:lastPrinted>2017-09-21T08:59:37Z</cp:lastPrinted>
  <dcterms:created xsi:type="dcterms:W3CDTF">2016-02-16T07:30:30Z</dcterms:created>
  <dcterms:modified xsi:type="dcterms:W3CDTF">2017-09-21T14:29:40Z</dcterms:modified>
</cp:coreProperties>
</file>