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7" r:id="rId5"/>
    <p:sldId id="2151" r:id="rId6"/>
    <p:sldId id="2171" r:id="rId7"/>
    <p:sldId id="256" r:id="rId8"/>
    <p:sldId id="2131" r:id="rId9"/>
    <p:sldId id="2172" r:id="rId10"/>
    <p:sldId id="2173" r:id="rId11"/>
    <p:sldId id="2162" r:id="rId12"/>
  </p:sldIdLst>
  <p:sldSz cx="12192000" cy="6858000"/>
  <p:notesSz cx="6858000" cy="9144000"/>
  <p:embeddedFontLst>
    <p:embeddedFont>
      <p:font typeface="Franklin Gothic Demi" panose="020B0703020102020204" pitchFamily="34" charset="0"/>
      <p:regular r:id="rId15"/>
      <p:italic r:id="rId16"/>
    </p:embeddedFont>
    <p:embeddedFont>
      <p:font typeface="Franklin Gothic Book" panose="020B0503020102020204" pitchFamily="34" charset="0"/>
      <p:regular r:id="rId17"/>
      <p: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AA00"/>
    <a:srgbClr val="E6AF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36F709-6242-4944-A066-AA6F005B610C}" v="135" dt="2023-02-13T10:09:21.1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97" autoAdjust="0"/>
    <p:restoredTop sz="94302" autoAdjust="0"/>
  </p:normalViewPr>
  <p:slideViewPr>
    <p:cSldViewPr snapToGrid="0" showGuides="1">
      <p:cViewPr varScale="1">
        <p:scale>
          <a:sx n="109" d="100"/>
          <a:sy n="109" d="100"/>
        </p:scale>
        <p:origin x="4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zour Michal TC" userId="875febe0-653c-4101-94da-7568661d7f9f" providerId="ADAL" clId="{0836F709-6242-4944-A066-AA6F005B610C}"/>
    <pc:docChg chg="undo custSel addSld delSld modSld">
      <pc:chgData name="Pazour Michal TC" userId="875febe0-653c-4101-94da-7568661d7f9f" providerId="ADAL" clId="{0836F709-6242-4944-A066-AA6F005B610C}" dt="2023-02-13T10:22:46.489" v="1215" actId="1076"/>
      <pc:docMkLst>
        <pc:docMk/>
      </pc:docMkLst>
      <pc:sldChg chg="addSp delSp modSp add mod">
        <pc:chgData name="Pazour Michal TC" userId="875febe0-653c-4101-94da-7568661d7f9f" providerId="ADAL" clId="{0836F709-6242-4944-A066-AA6F005B610C}" dt="2023-02-13T09:45:28.378" v="845" actId="20577"/>
        <pc:sldMkLst>
          <pc:docMk/>
          <pc:sldMk cId="3709370794" sldId="256"/>
        </pc:sldMkLst>
        <pc:spChg chg="mod">
          <ac:chgData name="Pazour Michal TC" userId="875febe0-653c-4101-94da-7568661d7f9f" providerId="ADAL" clId="{0836F709-6242-4944-A066-AA6F005B610C}" dt="2023-02-13T09:45:28.378" v="845" actId="20577"/>
          <ac:spMkLst>
            <pc:docMk/>
            <pc:sldMk cId="3709370794" sldId="256"/>
            <ac:spMk id="3" creationId="{00000000-0000-0000-0000-000000000000}"/>
          </ac:spMkLst>
        </pc:spChg>
        <pc:spChg chg="mod">
          <ac:chgData name="Pazour Michal TC" userId="875febe0-653c-4101-94da-7568661d7f9f" providerId="ADAL" clId="{0836F709-6242-4944-A066-AA6F005B610C}" dt="2023-02-13T09:26:43.765" v="398" actId="20577"/>
          <ac:spMkLst>
            <pc:docMk/>
            <pc:sldMk cId="3709370794" sldId="256"/>
            <ac:spMk id="28" creationId="{00000000-0000-0000-0000-000000000000}"/>
          </ac:spMkLst>
        </pc:spChg>
        <pc:picChg chg="add del mod">
          <ac:chgData name="Pazour Michal TC" userId="875febe0-653c-4101-94da-7568661d7f9f" providerId="ADAL" clId="{0836F709-6242-4944-A066-AA6F005B610C}" dt="2023-02-13T09:25:45.265" v="392" actId="21"/>
          <ac:picMkLst>
            <pc:docMk/>
            <pc:sldMk cId="3709370794" sldId="256"/>
            <ac:picMk id="2" creationId="{779CB32C-E2C2-00C7-B48F-503B2DB730A1}"/>
          </ac:picMkLst>
        </pc:picChg>
        <pc:picChg chg="add mod">
          <ac:chgData name="Pazour Michal TC" userId="875febe0-653c-4101-94da-7568661d7f9f" providerId="ADAL" clId="{0836F709-6242-4944-A066-AA6F005B610C}" dt="2023-02-13T09:25:55.768" v="393"/>
          <ac:picMkLst>
            <pc:docMk/>
            <pc:sldMk cId="3709370794" sldId="256"/>
            <ac:picMk id="5" creationId="{EC1CE647-729E-715A-BD34-FA6120645CCF}"/>
          </ac:picMkLst>
        </pc:picChg>
      </pc:sldChg>
      <pc:sldChg chg="modSp mod">
        <pc:chgData name="Pazour Michal TC" userId="875febe0-653c-4101-94da-7568661d7f9f" providerId="ADAL" clId="{0836F709-6242-4944-A066-AA6F005B610C}" dt="2023-02-13T09:35:49.557" v="536" actId="20577"/>
        <pc:sldMkLst>
          <pc:docMk/>
          <pc:sldMk cId="4031729348" sldId="257"/>
        </pc:sldMkLst>
        <pc:spChg chg="mod">
          <ac:chgData name="Pazour Michal TC" userId="875febe0-653c-4101-94da-7568661d7f9f" providerId="ADAL" clId="{0836F709-6242-4944-A066-AA6F005B610C}" dt="2023-02-13T09:35:49.557" v="536" actId="20577"/>
          <ac:spMkLst>
            <pc:docMk/>
            <pc:sldMk cId="4031729348" sldId="257"/>
            <ac:spMk id="4" creationId="{65016A51-043A-42BD-A945-585EF786A295}"/>
          </ac:spMkLst>
        </pc:spChg>
        <pc:spChg chg="mod">
          <ac:chgData name="Pazour Michal TC" userId="875febe0-653c-4101-94da-7568661d7f9f" providerId="ADAL" clId="{0836F709-6242-4944-A066-AA6F005B610C}" dt="2023-02-13T08:12:10.873" v="9" actId="20577"/>
          <ac:spMkLst>
            <pc:docMk/>
            <pc:sldMk cId="4031729348" sldId="257"/>
            <ac:spMk id="7" creationId="{192A30CC-1A7D-49E6-8A85-F7A2ED5945B9}"/>
          </ac:spMkLst>
        </pc:spChg>
      </pc:sldChg>
      <pc:sldChg chg="addSp delSp modSp add mod">
        <pc:chgData name="Pazour Michal TC" userId="875febe0-653c-4101-94da-7568661d7f9f" providerId="ADAL" clId="{0836F709-6242-4944-A066-AA6F005B610C}" dt="2023-02-13T09:34:32.850" v="488" actId="1038"/>
        <pc:sldMkLst>
          <pc:docMk/>
          <pc:sldMk cId="3327352162" sldId="2131"/>
        </pc:sldMkLst>
        <pc:spChg chg="add del mod">
          <ac:chgData name="Pazour Michal TC" userId="875febe0-653c-4101-94da-7568661d7f9f" providerId="ADAL" clId="{0836F709-6242-4944-A066-AA6F005B610C}" dt="2023-02-13T08:34:03.781" v="109" actId="478"/>
          <ac:spMkLst>
            <pc:docMk/>
            <pc:sldMk cId="3327352162" sldId="2131"/>
            <ac:spMk id="4" creationId="{A20114CB-BEC8-CBCD-6861-70FAA60B28D9}"/>
          </ac:spMkLst>
        </pc:spChg>
        <pc:spChg chg="add del">
          <ac:chgData name="Pazour Michal TC" userId="875febe0-653c-4101-94da-7568661d7f9f" providerId="ADAL" clId="{0836F709-6242-4944-A066-AA6F005B610C}" dt="2023-02-13T08:34:36.401" v="116" actId="478"/>
          <ac:spMkLst>
            <pc:docMk/>
            <pc:sldMk cId="3327352162" sldId="2131"/>
            <ac:spMk id="5" creationId="{E3EDBD28-915F-5DBB-4A87-657E3684636B}"/>
          </ac:spMkLst>
        </pc:spChg>
        <pc:spChg chg="add mod ord topLvl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6" creationId="{68B9924E-90C9-5290-6F61-249D76B73FE0}"/>
          </ac:spMkLst>
        </pc:spChg>
        <pc:spChg chg="add mod ord topLvl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7" creationId="{35C44A61-F3CE-9828-A66A-B095863EA5A4}"/>
          </ac:spMkLst>
        </pc:spChg>
        <pc:spChg chg="add mod topLvl">
          <ac:chgData name="Pazour Michal TC" userId="875febe0-653c-4101-94da-7568661d7f9f" providerId="ADAL" clId="{0836F709-6242-4944-A066-AA6F005B610C}" dt="2023-02-13T09:34:22.658" v="472" actId="1035"/>
          <ac:spMkLst>
            <pc:docMk/>
            <pc:sldMk cId="3327352162" sldId="2131"/>
            <ac:spMk id="8" creationId="{46DFF61A-0758-B60A-01AE-AB2E747A193B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0" creationId="{95F1AFDE-CFE5-41F8-9F41-C487768459A8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1" creationId="{AF2FF0D4-415C-4CA2-8F9E-6B45235BED4A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2" creationId="{26D018BF-82E9-472C-900E-281E612CE548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4" creationId="{80F0466A-7E9A-4DFA-96FF-CFB5E50FC78A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5" creationId="{F3EA07B3-FFC5-421B-A45A-C0841490D1C1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6" creationId="{6B23E935-61BE-4FAF-B1FB-43EAE59EA44E}"/>
          </ac:spMkLst>
        </pc:spChg>
        <pc:spChg chg="add mod topLvl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7" creationId="{CE9A20FB-C414-435B-054D-F39DF5033541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8" creationId="{B4C33F09-921B-498F-8F0B-E91630B31AA5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19" creationId="{42C4427C-3B4E-4C8B-87E7-8E86F007772B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20" creationId="{786E8930-FB53-46FC-A54A-87D78294D45D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22" creationId="{7D5DBB25-9CD0-4702-B971-EF763AE82FB8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23" creationId="{9A1B89F5-40B9-429C-8C1C-931156F764AB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24" creationId="{73222210-EBE9-41A4-9B49-F2D85DBCE6C3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26" creationId="{6FBACDFF-4A86-4EB5-9ED2-F780AAE74E4B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27" creationId="{B4F603F5-8F33-4CBD-808D-A813EF6F347E}"/>
          </ac:spMkLst>
        </pc:spChg>
        <pc:spChg chg="mod">
          <ac:chgData name="Pazour Michal TC" userId="875febe0-653c-4101-94da-7568661d7f9f" providerId="ADAL" clId="{0836F709-6242-4944-A066-AA6F005B610C}" dt="2023-02-13T09:34:32.850" v="488" actId="1038"/>
          <ac:spMkLst>
            <pc:docMk/>
            <pc:sldMk cId="3327352162" sldId="2131"/>
            <ac:spMk id="28" creationId="{B1F4D4CF-682D-4265-9C11-D6EE4281909F}"/>
          </ac:spMkLst>
        </pc:spChg>
        <pc:spChg chg="add mod">
          <ac:chgData name="Pazour Michal TC" userId="875febe0-653c-4101-94da-7568661d7f9f" providerId="ADAL" clId="{0836F709-6242-4944-A066-AA6F005B610C}" dt="2023-02-13T08:49:38.369" v="295" actId="20577"/>
          <ac:spMkLst>
            <pc:docMk/>
            <pc:sldMk cId="3327352162" sldId="2131"/>
            <ac:spMk id="29" creationId="{934B939A-0CCD-998D-CC3E-E6F51F26A542}"/>
          </ac:spMkLst>
        </pc:spChg>
        <pc:spChg chg="add mod">
          <ac:chgData name="Pazour Michal TC" userId="875febe0-653c-4101-94da-7568661d7f9f" providerId="ADAL" clId="{0836F709-6242-4944-A066-AA6F005B610C}" dt="2023-02-13T09:34:22.658" v="472" actId="1035"/>
          <ac:spMkLst>
            <pc:docMk/>
            <pc:sldMk cId="3327352162" sldId="2131"/>
            <ac:spMk id="31" creationId="{4B45593A-FFCE-0782-8C90-6B7D29B07C2D}"/>
          </ac:spMkLst>
        </pc:spChg>
        <pc:spChg chg="add del mod topLvl">
          <ac:chgData name="Pazour Michal TC" userId="875febe0-653c-4101-94da-7568661d7f9f" providerId="ADAL" clId="{0836F709-6242-4944-A066-AA6F005B610C}" dt="2023-02-13T09:28:59.130" v="412" actId="478"/>
          <ac:spMkLst>
            <pc:docMk/>
            <pc:sldMk cId="3327352162" sldId="2131"/>
            <ac:spMk id="32" creationId="{9BDC6F5C-8B89-4690-8D6A-8DB32F7A41E5}"/>
          </ac:spMkLst>
        </pc:spChg>
        <pc:spChg chg="add mod">
          <ac:chgData name="Pazour Michal TC" userId="875febe0-653c-4101-94da-7568661d7f9f" providerId="ADAL" clId="{0836F709-6242-4944-A066-AA6F005B610C}" dt="2023-02-13T09:34:22.658" v="472" actId="1035"/>
          <ac:spMkLst>
            <pc:docMk/>
            <pc:sldMk cId="3327352162" sldId="2131"/>
            <ac:spMk id="33" creationId="{DCBB5115-BC73-3187-7975-C5D228FB161F}"/>
          </ac:spMkLst>
        </pc:spChg>
        <pc:spChg chg="del topLvl">
          <ac:chgData name="Pazour Michal TC" userId="875febe0-653c-4101-94da-7568661d7f9f" providerId="ADAL" clId="{0836F709-6242-4944-A066-AA6F005B610C}" dt="2023-02-13T08:43:49.558" v="176" actId="478"/>
          <ac:spMkLst>
            <pc:docMk/>
            <pc:sldMk cId="3327352162" sldId="2131"/>
            <ac:spMk id="34" creationId="{2ADCC894-089C-445D-ACAB-53BDD82C4548}"/>
          </ac:spMkLst>
        </pc:spChg>
        <pc:spChg chg="add mod">
          <ac:chgData name="Pazour Michal TC" userId="875febe0-653c-4101-94da-7568661d7f9f" providerId="ADAL" clId="{0836F709-6242-4944-A066-AA6F005B610C}" dt="2023-02-13T09:34:22.658" v="472" actId="1035"/>
          <ac:spMkLst>
            <pc:docMk/>
            <pc:sldMk cId="3327352162" sldId="2131"/>
            <ac:spMk id="35" creationId="{E560B961-00F4-0BA1-B422-0A9B3D7567B3}"/>
          </ac:spMkLst>
        </pc:spChg>
        <pc:spChg chg="add mod">
          <ac:chgData name="Pazour Michal TC" userId="875febe0-653c-4101-94da-7568661d7f9f" providerId="ADAL" clId="{0836F709-6242-4944-A066-AA6F005B610C}" dt="2023-02-13T09:34:22.658" v="472" actId="1035"/>
          <ac:spMkLst>
            <pc:docMk/>
            <pc:sldMk cId="3327352162" sldId="2131"/>
            <ac:spMk id="36" creationId="{EDBD57B8-F8BB-FE8D-6B8B-DA1AF599AF57}"/>
          </ac:spMkLst>
        </pc:spChg>
        <pc:spChg chg="del mod topLvl">
          <ac:chgData name="Pazour Michal TC" userId="875febe0-653c-4101-94da-7568661d7f9f" providerId="ADAL" clId="{0836F709-6242-4944-A066-AA6F005B610C}" dt="2023-02-13T09:28:57.256" v="410" actId="478"/>
          <ac:spMkLst>
            <pc:docMk/>
            <pc:sldMk cId="3327352162" sldId="2131"/>
            <ac:spMk id="38" creationId="{548A0829-9FF2-4EB0-AEFA-7BC0B9034337}"/>
          </ac:spMkLst>
        </pc:spChg>
        <pc:spChg chg="del topLvl">
          <ac:chgData name="Pazour Michal TC" userId="875febe0-653c-4101-94da-7568661d7f9f" providerId="ADAL" clId="{0836F709-6242-4944-A066-AA6F005B610C}" dt="2023-02-13T08:43:57.743" v="178" actId="478"/>
          <ac:spMkLst>
            <pc:docMk/>
            <pc:sldMk cId="3327352162" sldId="2131"/>
            <ac:spMk id="39" creationId="{CB1E0B6E-78F6-4953-86A1-3E517C63A633}"/>
          </ac:spMkLst>
        </pc:spChg>
        <pc:spChg chg="mod topLvl">
          <ac:chgData name="Pazour Michal TC" userId="875febe0-653c-4101-94da-7568661d7f9f" providerId="ADAL" clId="{0836F709-6242-4944-A066-AA6F005B610C}" dt="2023-02-13T09:34:22.658" v="472" actId="1035"/>
          <ac:spMkLst>
            <pc:docMk/>
            <pc:sldMk cId="3327352162" sldId="2131"/>
            <ac:spMk id="41" creationId="{420EDDCB-594C-432F-A909-CBE94FA16145}"/>
          </ac:spMkLst>
        </pc:spChg>
        <pc:spChg chg="del mod topLvl">
          <ac:chgData name="Pazour Michal TC" userId="875febe0-653c-4101-94da-7568661d7f9f" providerId="ADAL" clId="{0836F709-6242-4944-A066-AA6F005B610C}" dt="2023-02-13T08:24:31.638" v="30" actId="478"/>
          <ac:spMkLst>
            <pc:docMk/>
            <pc:sldMk cId="3327352162" sldId="2131"/>
            <ac:spMk id="43" creationId="{894F3D4D-00DA-4AB2-B074-2AA061D112DD}"/>
          </ac:spMkLst>
        </pc:spChg>
        <pc:spChg chg="del mod topLvl">
          <ac:chgData name="Pazour Michal TC" userId="875febe0-653c-4101-94da-7568661d7f9f" providerId="ADAL" clId="{0836F709-6242-4944-A066-AA6F005B610C}" dt="2023-02-13T09:29:13.468" v="416" actId="21"/>
          <ac:spMkLst>
            <pc:docMk/>
            <pc:sldMk cId="3327352162" sldId="2131"/>
            <ac:spMk id="53" creationId="{6DE4EFFF-8EBF-402D-ABFB-FC2E42F5E4B1}"/>
          </ac:spMkLst>
        </pc:spChg>
        <pc:spChg chg="del topLvl">
          <ac:chgData name="Pazour Michal TC" userId="875febe0-653c-4101-94da-7568661d7f9f" providerId="ADAL" clId="{0836F709-6242-4944-A066-AA6F005B610C}" dt="2023-02-13T08:44:39.633" v="186" actId="478"/>
          <ac:spMkLst>
            <pc:docMk/>
            <pc:sldMk cId="3327352162" sldId="2131"/>
            <ac:spMk id="54" creationId="{84ECA81A-CD5A-44C9-A468-70CF592AC61E}"/>
          </ac:spMkLst>
        </pc:spChg>
        <pc:spChg chg="del mod topLvl">
          <ac:chgData name="Pazour Michal TC" userId="875febe0-653c-4101-94da-7568661d7f9f" providerId="ADAL" clId="{0836F709-6242-4944-A066-AA6F005B610C}" dt="2023-02-13T09:29:02.975" v="413" actId="21"/>
          <ac:spMkLst>
            <pc:docMk/>
            <pc:sldMk cId="3327352162" sldId="2131"/>
            <ac:spMk id="56" creationId="{26D81D2C-72D1-4548-BC79-C9656203E88B}"/>
          </ac:spMkLst>
        </pc:spChg>
        <pc:spChg chg="del topLvl">
          <ac:chgData name="Pazour Michal TC" userId="875febe0-653c-4101-94da-7568661d7f9f" providerId="ADAL" clId="{0836F709-6242-4944-A066-AA6F005B610C}" dt="2023-02-13T08:44:12.156" v="180" actId="478"/>
          <ac:spMkLst>
            <pc:docMk/>
            <pc:sldMk cId="3327352162" sldId="2131"/>
            <ac:spMk id="57" creationId="{6633B6DD-A7AB-4B06-AB42-458C67DC74E0}"/>
          </ac:spMkLst>
        </pc:spChg>
        <pc:grpChg chg="mod topLvl">
          <ac:chgData name="Pazour Michal TC" userId="875febe0-653c-4101-94da-7568661d7f9f" providerId="ADAL" clId="{0836F709-6242-4944-A066-AA6F005B610C}" dt="2023-02-13T09:34:32.850" v="488" actId="1038"/>
          <ac:grpSpMkLst>
            <pc:docMk/>
            <pc:sldMk cId="3327352162" sldId="2131"/>
            <ac:grpSpMk id="3" creationId="{889788B7-7A86-4AEC-82BE-E5D9F9253671}"/>
          </ac:grpSpMkLst>
        </pc:grpChg>
        <pc:grpChg chg="mod">
          <ac:chgData name="Pazour Michal TC" userId="875febe0-653c-4101-94da-7568661d7f9f" providerId="ADAL" clId="{0836F709-6242-4944-A066-AA6F005B610C}" dt="2023-02-13T09:34:32.850" v="488" actId="1038"/>
          <ac:grpSpMkLst>
            <pc:docMk/>
            <pc:sldMk cId="3327352162" sldId="2131"/>
            <ac:grpSpMk id="9" creationId="{57E72541-DEE8-4B4C-AD75-E40DCCFA97DB}"/>
          </ac:grpSpMkLst>
        </pc:grpChg>
        <pc:grpChg chg="mod">
          <ac:chgData name="Pazour Michal TC" userId="875febe0-653c-4101-94da-7568661d7f9f" providerId="ADAL" clId="{0836F709-6242-4944-A066-AA6F005B610C}" dt="2023-02-13T09:34:32.850" v="488" actId="1038"/>
          <ac:grpSpMkLst>
            <pc:docMk/>
            <pc:sldMk cId="3327352162" sldId="2131"/>
            <ac:grpSpMk id="13" creationId="{DE788BA3-26AF-4CF5-B2E3-FE8D5789DDF5}"/>
          </ac:grpSpMkLst>
        </pc:grpChg>
        <pc:grpChg chg="add del mod">
          <ac:chgData name="Pazour Michal TC" userId="875febe0-653c-4101-94da-7568661d7f9f" providerId="ADAL" clId="{0836F709-6242-4944-A066-AA6F005B610C}" dt="2023-02-13T09:29:48.924" v="424" actId="165"/>
          <ac:grpSpMkLst>
            <pc:docMk/>
            <pc:sldMk cId="3327352162" sldId="2131"/>
            <ac:grpSpMk id="21" creationId="{7B1EB75B-502E-335F-3E67-BD9C45B1C5B2}"/>
          </ac:grpSpMkLst>
        </pc:grpChg>
        <pc:grpChg chg="mod">
          <ac:chgData name="Pazour Michal TC" userId="875febe0-653c-4101-94da-7568661d7f9f" providerId="ADAL" clId="{0836F709-6242-4944-A066-AA6F005B610C}" dt="2023-02-13T09:34:32.850" v="488" actId="1038"/>
          <ac:grpSpMkLst>
            <pc:docMk/>
            <pc:sldMk cId="3327352162" sldId="2131"/>
            <ac:grpSpMk id="25" creationId="{CC4ED25E-8678-43D2-8C3E-A40459C253E6}"/>
          </ac:grpSpMkLst>
        </pc:grpChg>
        <pc:grpChg chg="add mod">
          <ac:chgData name="Pazour Michal TC" userId="875febe0-653c-4101-94da-7568661d7f9f" providerId="ADAL" clId="{0836F709-6242-4944-A066-AA6F005B610C}" dt="2023-02-13T09:34:32.850" v="488" actId="1038"/>
          <ac:grpSpMkLst>
            <pc:docMk/>
            <pc:sldMk cId="3327352162" sldId="2131"/>
            <ac:grpSpMk id="37" creationId="{5F372CC3-94CE-E709-5DB5-38DB5D5BA0CB}"/>
          </ac:grpSpMkLst>
        </pc:grpChg>
        <pc:grpChg chg="del">
          <ac:chgData name="Pazour Michal TC" userId="875febe0-653c-4101-94da-7568661d7f9f" providerId="ADAL" clId="{0836F709-6242-4944-A066-AA6F005B610C}" dt="2023-02-13T08:24:31.638" v="30" actId="478"/>
          <ac:grpSpMkLst>
            <pc:docMk/>
            <pc:sldMk cId="3327352162" sldId="2131"/>
            <ac:grpSpMk id="49" creationId="{F978080E-5358-4F35-B249-60C3FB2A4E6A}"/>
          </ac:grpSpMkLst>
        </pc:grpChg>
        <pc:grpChg chg="del">
          <ac:chgData name="Pazour Michal TC" userId="875febe0-653c-4101-94da-7568661d7f9f" providerId="ADAL" clId="{0836F709-6242-4944-A066-AA6F005B610C}" dt="2023-02-13T08:43:49.558" v="176" actId="478"/>
          <ac:grpSpMkLst>
            <pc:docMk/>
            <pc:sldMk cId="3327352162" sldId="2131"/>
            <ac:grpSpMk id="50" creationId="{3A91DF5A-4CAE-4BC5-9F4A-846EAC817F5B}"/>
          </ac:grpSpMkLst>
        </pc:grpChg>
        <pc:grpChg chg="del">
          <ac:chgData name="Pazour Michal TC" userId="875febe0-653c-4101-94da-7568661d7f9f" providerId="ADAL" clId="{0836F709-6242-4944-A066-AA6F005B610C}" dt="2023-02-13T08:43:57.743" v="178" actId="478"/>
          <ac:grpSpMkLst>
            <pc:docMk/>
            <pc:sldMk cId="3327352162" sldId="2131"/>
            <ac:grpSpMk id="51" creationId="{DF5DE150-DA77-489C-B526-AEBE74A4DAE1}"/>
          </ac:grpSpMkLst>
        </pc:grpChg>
        <pc:grpChg chg="del">
          <ac:chgData name="Pazour Michal TC" userId="875febe0-653c-4101-94da-7568661d7f9f" providerId="ADAL" clId="{0836F709-6242-4944-A066-AA6F005B610C}" dt="2023-02-13T08:44:39.633" v="186" actId="478"/>
          <ac:grpSpMkLst>
            <pc:docMk/>
            <pc:sldMk cId="3327352162" sldId="2131"/>
            <ac:grpSpMk id="52" creationId="{C443D8BD-8DA4-42FC-9C11-65A2EC6A58DF}"/>
          </ac:grpSpMkLst>
        </pc:grpChg>
        <pc:grpChg chg="del mod">
          <ac:chgData name="Pazour Michal TC" userId="875febe0-653c-4101-94da-7568661d7f9f" providerId="ADAL" clId="{0836F709-6242-4944-A066-AA6F005B610C}" dt="2023-02-13T08:44:12.156" v="180" actId="478"/>
          <ac:grpSpMkLst>
            <pc:docMk/>
            <pc:sldMk cId="3327352162" sldId="2131"/>
            <ac:grpSpMk id="55" creationId="{9D3AFB44-D2F4-4989-86CE-9C612712BBB7}"/>
          </ac:grpSpMkLst>
        </pc:grpChg>
        <pc:picChg chg="add mod ord topLvl">
          <ac:chgData name="Pazour Michal TC" userId="875febe0-653c-4101-94da-7568661d7f9f" providerId="ADAL" clId="{0836F709-6242-4944-A066-AA6F005B610C}" dt="2023-02-13T09:34:32.850" v="488" actId="1038"/>
          <ac:picMkLst>
            <pc:docMk/>
            <pc:sldMk cId="3327352162" sldId="2131"/>
            <ac:picMk id="2" creationId="{2A5B9984-D91B-A432-68FD-41DCD2E46C65}"/>
          </ac:picMkLst>
        </pc:picChg>
        <pc:picChg chg="add del mod">
          <ac:chgData name="Pazour Michal TC" userId="875febe0-653c-4101-94da-7568661d7f9f" providerId="ADAL" clId="{0836F709-6242-4944-A066-AA6F005B610C}" dt="2023-02-13T09:28:36.349" v="404"/>
          <ac:picMkLst>
            <pc:docMk/>
            <pc:sldMk cId="3327352162" sldId="2131"/>
            <ac:picMk id="30" creationId="{2B62AC61-3B4F-EDFB-4F64-9702BDB28DE7}"/>
          </ac:picMkLst>
        </pc:picChg>
      </pc:sldChg>
      <pc:sldChg chg="addSp modSp add mod">
        <pc:chgData name="Pazour Michal TC" userId="875febe0-653c-4101-94da-7568661d7f9f" providerId="ADAL" clId="{0836F709-6242-4944-A066-AA6F005B610C}" dt="2023-02-13T09:22:25.720" v="383" actId="1076"/>
        <pc:sldMkLst>
          <pc:docMk/>
          <pc:sldMk cId="1084298790" sldId="2151"/>
        </pc:sldMkLst>
        <pc:graphicFrameChg chg="mod modGraphic">
          <ac:chgData name="Pazour Michal TC" userId="875febe0-653c-4101-94da-7568661d7f9f" providerId="ADAL" clId="{0836F709-6242-4944-A066-AA6F005B610C}" dt="2023-02-13T09:20:43.727" v="368" actId="1076"/>
          <ac:graphicFrameMkLst>
            <pc:docMk/>
            <pc:sldMk cId="1084298790" sldId="2151"/>
            <ac:graphicFrameMk id="2" creationId="{00000000-0000-0000-0000-000000000000}"/>
          </ac:graphicFrameMkLst>
        </pc:graphicFrameChg>
        <pc:picChg chg="add mod">
          <ac:chgData name="Pazour Michal TC" userId="875febe0-653c-4101-94da-7568661d7f9f" providerId="ADAL" clId="{0836F709-6242-4944-A066-AA6F005B610C}" dt="2023-02-13T09:21:08.648" v="370" actId="1076"/>
          <ac:picMkLst>
            <pc:docMk/>
            <pc:sldMk cId="1084298790" sldId="2151"/>
            <ac:picMk id="3" creationId="{69A586DA-FC6B-E114-470C-6B9D1F62412E}"/>
          </ac:picMkLst>
        </pc:picChg>
        <pc:picChg chg="add mod">
          <ac:chgData name="Pazour Michal TC" userId="875febe0-653c-4101-94da-7568661d7f9f" providerId="ADAL" clId="{0836F709-6242-4944-A066-AA6F005B610C}" dt="2023-02-13T09:22:25.720" v="383" actId="1076"/>
          <ac:picMkLst>
            <pc:docMk/>
            <pc:sldMk cId="1084298790" sldId="2151"/>
            <ac:picMk id="5" creationId="{78C458EF-5A86-3DDD-D614-FC84E5014291}"/>
          </ac:picMkLst>
        </pc:picChg>
        <pc:picChg chg="add mod">
          <ac:chgData name="Pazour Michal TC" userId="875febe0-653c-4101-94da-7568661d7f9f" providerId="ADAL" clId="{0836F709-6242-4944-A066-AA6F005B610C}" dt="2023-02-13T09:22:13.768" v="382" actId="1076"/>
          <ac:picMkLst>
            <pc:docMk/>
            <pc:sldMk cId="1084298790" sldId="2151"/>
            <ac:picMk id="7" creationId="{3D777351-43C3-5BFB-3743-375145B4A727}"/>
          </ac:picMkLst>
        </pc:picChg>
        <pc:picChg chg="add mod">
          <ac:chgData name="Pazour Michal TC" userId="875febe0-653c-4101-94da-7568661d7f9f" providerId="ADAL" clId="{0836F709-6242-4944-A066-AA6F005B610C}" dt="2023-02-13T09:21:48.937" v="376" actId="1076"/>
          <ac:picMkLst>
            <pc:docMk/>
            <pc:sldMk cId="1084298790" sldId="2151"/>
            <ac:picMk id="8" creationId="{4625923D-BC31-517A-D254-4A1D775CF8B6}"/>
          </ac:picMkLst>
        </pc:picChg>
        <pc:picChg chg="add mod">
          <ac:chgData name="Pazour Michal TC" userId="875febe0-653c-4101-94da-7568661d7f9f" providerId="ADAL" clId="{0836F709-6242-4944-A066-AA6F005B610C}" dt="2023-02-13T09:22:09.880" v="381" actId="1076"/>
          <ac:picMkLst>
            <pc:docMk/>
            <pc:sldMk cId="1084298790" sldId="2151"/>
            <ac:picMk id="10" creationId="{B9453A90-A39D-AE78-A8FC-B8E68E54D583}"/>
          </ac:picMkLst>
        </pc:picChg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1799383638" sldId="2153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740685356" sldId="2154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2490984470" sldId="2158"/>
        </pc:sldMkLst>
      </pc:sldChg>
      <pc:sldChg chg="addSp delSp modSp add mod">
        <pc:chgData name="Pazour Michal TC" userId="875febe0-653c-4101-94da-7568661d7f9f" providerId="ADAL" clId="{0836F709-6242-4944-A066-AA6F005B610C}" dt="2023-02-13T09:48:55.600" v="873" actId="478"/>
        <pc:sldMkLst>
          <pc:docMk/>
          <pc:sldMk cId="1724807558" sldId="2162"/>
        </pc:sldMkLst>
        <pc:spChg chg="add del mod">
          <ac:chgData name="Pazour Michal TC" userId="875febe0-653c-4101-94da-7568661d7f9f" providerId="ADAL" clId="{0836F709-6242-4944-A066-AA6F005B610C}" dt="2023-02-13T09:48:55.600" v="873" actId="478"/>
          <ac:spMkLst>
            <pc:docMk/>
            <pc:sldMk cId="1724807558" sldId="2162"/>
            <ac:spMk id="3" creationId="{2240ABAC-A867-06D0-1719-DBD6DC749C92}"/>
          </ac:spMkLst>
        </pc:spChg>
        <pc:spChg chg="del">
          <ac:chgData name="Pazour Michal TC" userId="875febe0-653c-4101-94da-7568661d7f9f" providerId="ADAL" clId="{0836F709-6242-4944-A066-AA6F005B610C}" dt="2023-02-13T09:48:51.796" v="872" actId="478"/>
          <ac:spMkLst>
            <pc:docMk/>
            <pc:sldMk cId="1724807558" sldId="2162"/>
            <ac:spMk id="9" creationId="{F3B290B0-E1DC-445E-8C8C-3269F4810BE5}"/>
          </ac:spMkLst>
        </pc:spChg>
        <pc:spChg chg="mod">
          <ac:chgData name="Pazour Michal TC" userId="875febe0-653c-4101-94da-7568661d7f9f" providerId="ADAL" clId="{0836F709-6242-4944-A066-AA6F005B610C}" dt="2023-02-13T09:48:37.963" v="871" actId="3626"/>
          <ac:spMkLst>
            <pc:docMk/>
            <pc:sldMk cId="1724807558" sldId="2162"/>
            <ac:spMk id="10" creationId="{94656689-ECF8-46E6-B67C-54EA4DEF7782}"/>
          </ac:spMkLst>
        </pc:spChg>
      </pc:sldChg>
      <pc:sldChg chg="addSp delSp modSp add mod">
        <pc:chgData name="Pazour Michal TC" userId="875febe0-653c-4101-94da-7568661d7f9f" providerId="ADAL" clId="{0836F709-6242-4944-A066-AA6F005B610C}" dt="2023-02-13T09:43:42.855" v="816" actId="20577"/>
        <pc:sldMkLst>
          <pc:docMk/>
          <pc:sldMk cId="2544814392" sldId="2171"/>
        </pc:sldMkLst>
        <pc:spChg chg="add del mod">
          <ac:chgData name="Pazour Michal TC" userId="875febe0-653c-4101-94da-7568661d7f9f" providerId="ADAL" clId="{0836F709-6242-4944-A066-AA6F005B610C}" dt="2023-02-13T09:39:28.148" v="540" actId="478"/>
          <ac:spMkLst>
            <pc:docMk/>
            <pc:sldMk cId="2544814392" sldId="2171"/>
            <ac:spMk id="3" creationId="{DA3DEFEF-92D7-5451-1301-E922D044C384}"/>
          </ac:spMkLst>
        </pc:spChg>
        <pc:spChg chg="mod">
          <ac:chgData name="Pazour Michal TC" userId="875febe0-653c-4101-94da-7568661d7f9f" providerId="ADAL" clId="{0836F709-6242-4944-A066-AA6F005B610C}" dt="2023-02-13T09:39:37.361" v="547" actId="20577"/>
          <ac:spMkLst>
            <pc:docMk/>
            <pc:sldMk cId="2544814392" sldId="2171"/>
            <ac:spMk id="4" creationId="{B5E04A10-A75A-4EC3-9C71-C658EC67A62C}"/>
          </ac:spMkLst>
        </pc:spChg>
        <pc:spChg chg="mod">
          <ac:chgData name="Pazour Michal TC" userId="875febe0-653c-4101-94da-7568661d7f9f" providerId="ADAL" clId="{0836F709-6242-4944-A066-AA6F005B610C}" dt="2023-02-13T09:39:22.743" v="539"/>
          <ac:spMkLst>
            <pc:docMk/>
            <pc:sldMk cId="2544814392" sldId="2171"/>
            <ac:spMk id="6" creationId="{E35CFE67-82AE-AF14-642A-ACEEB21DA07F}"/>
          </ac:spMkLst>
        </pc:spChg>
        <pc:spChg chg="mod">
          <ac:chgData name="Pazour Michal TC" userId="875febe0-653c-4101-94da-7568661d7f9f" providerId="ADAL" clId="{0836F709-6242-4944-A066-AA6F005B610C}" dt="2023-02-13T09:43:42.855" v="816" actId="20577"/>
          <ac:spMkLst>
            <pc:docMk/>
            <pc:sldMk cId="2544814392" sldId="2171"/>
            <ac:spMk id="8" creationId="{F5D992E0-FA88-4A66-B842-CA1665186060}"/>
          </ac:spMkLst>
        </pc:spChg>
        <pc:spChg chg="mod">
          <ac:chgData name="Pazour Michal TC" userId="875febe0-653c-4101-94da-7568661d7f9f" providerId="ADAL" clId="{0836F709-6242-4944-A066-AA6F005B610C}" dt="2023-02-13T09:43:34.132" v="801" actId="20577"/>
          <ac:spMkLst>
            <pc:docMk/>
            <pc:sldMk cId="2544814392" sldId="2171"/>
            <ac:spMk id="9" creationId="{B29E3F9E-E5D7-15BE-6EE8-4A6C55AB84A6}"/>
          </ac:spMkLst>
        </pc:spChg>
        <pc:spChg chg="mod">
          <ac:chgData name="Pazour Michal TC" userId="875febe0-653c-4101-94da-7568661d7f9f" providerId="ADAL" clId="{0836F709-6242-4944-A066-AA6F005B610C}" dt="2023-02-13T09:39:22.743" v="539"/>
          <ac:spMkLst>
            <pc:docMk/>
            <pc:sldMk cId="2544814392" sldId="2171"/>
            <ac:spMk id="10" creationId="{EE34FD53-26A7-37CE-82A4-E7C050BA341C}"/>
          </ac:spMkLst>
        </pc:spChg>
        <pc:spChg chg="mod">
          <ac:chgData name="Pazour Michal TC" userId="875febe0-653c-4101-94da-7568661d7f9f" providerId="ADAL" clId="{0836F709-6242-4944-A066-AA6F005B610C}" dt="2023-02-13T09:43:09.985" v="784" actId="20577"/>
          <ac:spMkLst>
            <pc:docMk/>
            <pc:sldMk cId="2544814392" sldId="2171"/>
            <ac:spMk id="11" creationId="{88D17F2F-FDA9-81D6-20FE-2B59191C5DA6}"/>
          </ac:spMkLst>
        </pc:spChg>
        <pc:spChg chg="mod">
          <ac:chgData name="Pazour Michal TC" userId="875febe0-653c-4101-94da-7568661d7f9f" providerId="ADAL" clId="{0836F709-6242-4944-A066-AA6F005B610C}" dt="2023-02-13T09:40:30.407" v="559" actId="20577"/>
          <ac:spMkLst>
            <pc:docMk/>
            <pc:sldMk cId="2544814392" sldId="2171"/>
            <ac:spMk id="12" creationId="{37FE8214-5C32-545F-6E2D-376922CEFEB4}"/>
          </ac:spMkLst>
        </pc:spChg>
        <pc:spChg chg="mod">
          <ac:chgData name="Pazour Michal TC" userId="875febe0-653c-4101-94da-7568661d7f9f" providerId="ADAL" clId="{0836F709-6242-4944-A066-AA6F005B610C}" dt="2023-02-13T09:40:50.442" v="600" actId="20577"/>
          <ac:spMkLst>
            <pc:docMk/>
            <pc:sldMk cId="2544814392" sldId="2171"/>
            <ac:spMk id="13" creationId="{C4E137DC-985E-BEE3-184E-1D202F8A87F0}"/>
          </ac:spMkLst>
        </pc:spChg>
        <pc:spChg chg="mod">
          <ac:chgData name="Pazour Michal TC" userId="875febe0-653c-4101-94da-7568661d7f9f" providerId="ADAL" clId="{0836F709-6242-4944-A066-AA6F005B610C}" dt="2023-02-13T09:39:22.743" v="539"/>
          <ac:spMkLst>
            <pc:docMk/>
            <pc:sldMk cId="2544814392" sldId="2171"/>
            <ac:spMk id="14" creationId="{86C87C13-CBD5-F9A6-2C67-E605CFEF2B4C}"/>
          </ac:spMkLst>
        </pc:spChg>
        <pc:spChg chg="mod">
          <ac:chgData name="Pazour Michal TC" userId="875febe0-653c-4101-94da-7568661d7f9f" providerId="ADAL" clId="{0836F709-6242-4944-A066-AA6F005B610C}" dt="2023-02-13T09:39:22.743" v="539"/>
          <ac:spMkLst>
            <pc:docMk/>
            <pc:sldMk cId="2544814392" sldId="2171"/>
            <ac:spMk id="15" creationId="{793A9892-A228-F045-DFF3-0C4AEA092263}"/>
          </ac:spMkLst>
        </pc:spChg>
        <pc:spChg chg="mod">
          <ac:chgData name="Pazour Michal TC" userId="875febe0-653c-4101-94da-7568661d7f9f" providerId="ADAL" clId="{0836F709-6242-4944-A066-AA6F005B610C}" dt="2023-02-13T09:42:02.876" v="649" actId="20577"/>
          <ac:spMkLst>
            <pc:docMk/>
            <pc:sldMk cId="2544814392" sldId="2171"/>
            <ac:spMk id="16" creationId="{05EAC69B-A5CA-ED2F-2E25-2210313F5556}"/>
          </ac:spMkLst>
        </pc:spChg>
        <pc:spChg chg="mod">
          <ac:chgData name="Pazour Michal TC" userId="875febe0-653c-4101-94da-7568661d7f9f" providerId="ADAL" clId="{0836F709-6242-4944-A066-AA6F005B610C}" dt="2023-02-13T09:41:49.757" v="620" actId="6549"/>
          <ac:spMkLst>
            <pc:docMk/>
            <pc:sldMk cId="2544814392" sldId="2171"/>
            <ac:spMk id="17" creationId="{BE678A2F-2E1F-EB91-BE2F-802F0F24D43A}"/>
          </ac:spMkLst>
        </pc:spChg>
        <pc:spChg chg="mod">
          <ac:chgData name="Pazour Michal TC" userId="875febe0-653c-4101-94da-7568661d7f9f" providerId="ADAL" clId="{0836F709-6242-4944-A066-AA6F005B610C}" dt="2023-02-13T09:42:19.865" v="684" actId="20577"/>
          <ac:spMkLst>
            <pc:docMk/>
            <pc:sldMk cId="2544814392" sldId="2171"/>
            <ac:spMk id="18" creationId="{BD59C257-99AF-19F8-7F85-2F7BF42DD05E}"/>
          </ac:spMkLst>
        </pc:spChg>
        <pc:spChg chg="mod">
          <ac:chgData name="Pazour Michal TC" userId="875febe0-653c-4101-94da-7568661d7f9f" providerId="ADAL" clId="{0836F709-6242-4944-A066-AA6F005B610C}" dt="2023-02-13T09:39:22.743" v="539"/>
          <ac:spMkLst>
            <pc:docMk/>
            <pc:sldMk cId="2544814392" sldId="2171"/>
            <ac:spMk id="22" creationId="{874ADD2F-9F06-3BF4-B200-558F29AB817D}"/>
          </ac:spMkLst>
        </pc:spChg>
        <pc:spChg chg="mod">
          <ac:chgData name="Pazour Michal TC" userId="875febe0-653c-4101-94da-7568661d7f9f" providerId="ADAL" clId="{0836F709-6242-4944-A066-AA6F005B610C}" dt="2023-02-13T09:39:22.743" v="539"/>
          <ac:spMkLst>
            <pc:docMk/>
            <pc:sldMk cId="2544814392" sldId="2171"/>
            <ac:spMk id="23" creationId="{4670B8C5-CBE7-B4CD-03E3-F8EF0B050E24}"/>
          </ac:spMkLst>
        </pc:spChg>
        <pc:spChg chg="mod">
          <ac:chgData name="Pazour Michal TC" userId="875febe0-653c-4101-94da-7568661d7f9f" providerId="ADAL" clId="{0836F709-6242-4944-A066-AA6F005B610C}" dt="2023-02-13T09:39:22.743" v="539"/>
          <ac:spMkLst>
            <pc:docMk/>
            <pc:sldMk cId="2544814392" sldId="2171"/>
            <ac:spMk id="24" creationId="{ECC28E58-2B3E-AAFF-D551-9DC41540FDAD}"/>
          </ac:spMkLst>
        </pc:spChg>
        <pc:spChg chg="del">
          <ac:chgData name="Pazour Michal TC" userId="875febe0-653c-4101-94da-7568661d7f9f" providerId="ADAL" clId="{0836F709-6242-4944-A066-AA6F005B610C}" dt="2023-02-13T09:39:22.251" v="538" actId="478"/>
          <ac:spMkLst>
            <pc:docMk/>
            <pc:sldMk cId="2544814392" sldId="2171"/>
            <ac:spMk id="28" creationId="{00000000-0000-0000-0000-000000000000}"/>
          </ac:spMkLst>
        </pc:spChg>
        <pc:grpChg chg="add mod">
          <ac:chgData name="Pazour Michal TC" userId="875febe0-653c-4101-94da-7568661d7f9f" providerId="ADAL" clId="{0836F709-6242-4944-A066-AA6F005B610C}" dt="2023-02-13T09:39:22.743" v="539"/>
          <ac:grpSpMkLst>
            <pc:docMk/>
            <pc:sldMk cId="2544814392" sldId="2171"/>
            <ac:grpSpMk id="5" creationId="{3262C0E2-9C0F-8DEC-31DD-E21E237ED2A1}"/>
          </ac:grpSpMkLst>
        </pc:grpChg>
        <pc:grpChg chg="mod">
          <ac:chgData name="Pazour Michal TC" userId="875febe0-653c-4101-94da-7568661d7f9f" providerId="ADAL" clId="{0836F709-6242-4944-A066-AA6F005B610C}" dt="2023-02-13T09:39:22.743" v="539"/>
          <ac:grpSpMkLst>
            <pc:docMk/>
            <pc:sldMk cId="2544814392" sldId="2171"/>
            <ac:grpSpMk id="7" creationId="{4A0DE1A0-E474-9D8F-E800-53F3F4BDF774}"/>
          </ac:grpSpMkLst>
        </pc:grpChg>
        <pc:cxnChg chg="mod">
          <ac:chgData name="Pazour Michal TC" userId="875febe0-653c-4101-94da-7568661d7f9f" providerId="ADAL" clId="{0836F709-6242-4944-A066-AA6F005B610C}" dt="2023-02-13T09:39:22.743" v="539"/>
          <ac:cxnSpMkLst>
            <pc:docMk/>
            <pc:sldMk cId="2544814392" sldId="2171"/>
            <ac:cxnSpMk id="19" creationId="{745EF258-6215-7A1E-9EB3-1F1F6C9CC9FC}"/>
          </ac:cxnSpMkLst>
        </pc:cxnChg>
        <pc:cxnChg chg="mod">
          <ac:chgData name="Pazour Michal TC" userId="875febe0-653c-4101-94da-7568661d7f9f" providerId="ADAL" clId="{0836F709-6242-4944-A066-AA6F005B610C}" dt="2023-02-13T09:39:22.743" v="539"/>
          <ac:cxnSpMkLst>
            <pc:docMk/>
            <pc:sldMk cId="2544814392" sldId="2171"/>
            <ac:cxnSpMk id="20" creationId="{255F8159-10DF-F1F3-7D25-2D05C8A5F7E5}"/>
          </ac:cxnSpMkLst>
        </pc:cxnChg>
        <pc:cxnChg chg="mod">
          <ac:chgData name="Pazour Michal TC" userId="875febe0-653c-4101-94da-7568661d7f9f" providerId="ADAL" clId="{0836F709-6242-4944-A066-AA6F005B610C}" dt="2023-02-13T09:39:22.743" v="539"/>
          <ac:cxnSpMkLst>
            <pc:docMk/>
            <pc:sldMk cId="2544814392" sldId="2171"/>
            <ac:cxnSpMk id="21" creationId="{39F35C76-F61B-95C4-1857-B2F3835F87B7}"/>
          </ac:cxnSpMkLst>
        </pc:cxnChg>
        <pc:cxnChg chg="mod">
          <ac:chgData name="Pazour Michal TC" userId="875febe0-653c-4101-94da-7568661d7f9f" providerId="ADAL" clId="{0836F709-6242-4944-A066-AA6F005B610C}" dt="2023-02-13T09:39:22.743" v="539"/>
          <ac:cxnSpMkLst>
            <pc:docMk/>
            <pc:sldMk cId="2544814392" sldId="2171"/>
            <ac:cxnSpMk id="25" creationId="{9F236876-AFA2-D8C0-3E1C-A0B21506E1AD}"/>
          </ac:cxnSpMkLst>
        </pc:cxnChg>
        <pc:cxnChg chg="mod">
          <ac:chgData name="Pazour Michal TC" userId="875febe0-653c-4101-94da-7568661d7f9f" providerId="ADAL" clId="{0836F709-6242-4944-A066-AA6F005B610C}" dt="2023-02-13T09:39:22.743" v="539"/>
          <ac:cxnSpMkLst>
            <pc:docMk/>
            <pc:sldMk cId="2544814392" sldId="2171"/>
            <ac:cxnSpMk id="26" creationId="{D073AA28-B4F2-1E54-0115-68AEC662F7DA}"/>
          </ac:cxnSpMkLst>
        </pc:cxnChg>
      </pc:sldChg>
      <pc:sldChg chg="addSp delSp modSp add mod">
        <pc:chgData name="Pazour Michal TC" userId="875febe0-653c-4101-94da-7568661d7f9f" providerId="ADAL" clId="{0836F709-6242-4944-A066-AA6F005B610C}" dt="2023-02-13T10:22:46.489" v="1215" actId="1076"/>
        <pc:sldMkLst>
          <pc:docMk/>
          <pc:sldMk cId="1465431741" sldId="2172"/>
        </pc:sldMkLst>
        <pc:spChg chg="mod">
          <ac:chgData name="Pazour Michal TC" userId="875febe0-653c-4101-94da-7568661d7f9f" providerId="ADAL" clId="{0836F709-6242-4944-A066-AA6F005B610C}" dt="2023-02-13T10:21:38.217" v="1207" actId="14100"/>
          <ac:spMkLst>
            <pc:docMk/>
            <pc:sldMk cId="1465431741" sldId="2172"/>
            <ac:spMk id="4" creationId="{B5E04A10-A75A-4EC3-9C71-C658EC67A62C}"/>
          </ac:spMkLst>
        </pc:spChg>
        <pc:spChg chg="add del mod">
          <ac:chgData name="Pazour Michal TC" userId="875febe0-653c-4101-94da-7568661d7f9f" providerId="ADAL" clId="{0836F709-6242-4944-A066-AA6F005B610C}" dt="2023-02-13T09:52:08.973" v="906" actId="478"/>
          <ac:spMkLst>
            <pc:docMk/>
            <pc:sldMk cId="1465431741" sldId="2172"/>
            <ac:spMk id="19" creationId="{1FB58AEC-48D0-6B05-3856-5AFDB0A8C9BF}"/>
          </ac:spMkLst>
        </pc:spChg>
        <pc:spChg chg="add del mod">
          <ac:chgData name="Pazour Michal TC" userId="875febe0-653c-4101-94da-7568661d7f9f" providerId="ADAL" clId="{0836F709-6242-4944-A066-AA6F005B610C}" dt="2023-02-13T09:52:14.450" v="908" actId="478"/>
          <ac:spMkLst>
            <pc:docMk/>
            <pc:sldMk cId="1465431741" sldId="2172"/>
            <ac:spMk id="21" creationId="{EE4D0CA4-D335-3709-884A-FDE009F4854D}"/>
          </ac:spMkLst>
        </pc:spChg>
        <pc:spChg chg="add del mod">
          <ac:chgData name="Pazour Michal TC" userId="875febe0-653c-4101-94da-7568661d7f9f" providerId="ADAL" clId="{0836F709-6242-4944-A066-AA6F005B610C}" dt="2023-02-13T09:52:14.450" v="908" actId="478"/>
          <ac:spMkLst>
            <pc:docMk/>
            <pc:sldMk cId="1465431741" sldId="2172"/>
            <ac:spMk id="22" creationId="{10629E4D-F1C8-6C39-7D89-716BCC7F2D24}"/>
          </ac:spMkLst>
        </pc:spChg>
        <pc:spChg chg="add del mod">
          <ac:chgData name="Pazour Michal TC" userId="875febe0-653c-4101-94da-7568661d7f9f" providerId="ADAL" clId="{0836F709-6242-4944-A066-AA6F005B610C}" dt="2023-02-13T09:52:14.450" v="908" actId="478"/>
          <ac:spMkLst>
            <pc:docMk/>
            <pc:sldMk cId="1465431741" sldId="2172"/>
            <ac:spMk id="28" creationId="{3FB54BEB-3AAE-6B02-E56C-087CADD3DAB4}"/>
          </ac:spMkLst>
        </pc:spChg>
        <pc:spChg chg="add mod">
          <ac:chgData name="Pazour Michal TC" userId="875febe0-653c-4101-94da-7568661d7f9f" providerId="ADAL" clId="{0836F709-6242-4944-A066-AA6F005B610C}" dt="2023-02-13T10:22:46.489" v="1215" actId="1076"/>
          <ac:spMkLst>
            <pc:docMk/>
            <pc:sldMk cId="1465431741" sldId="2172"/>
            <ac:spMk id="33" creationId="{8B9B99F1-56F5-3475-C250-58E0A8C6D05F}"/>
          </ac:spMkLst>
        </pc:spChg>
        <pc:spChg chg="add mod">
          <ac:chgData name="Pazour Michal TC" userId="875febe0-653c-4101-94da-7568661d7f9f" providerId="ADAL" clId="{0836F709-6242-4944-A066-AA6F005B610C}" dt="2023-02-13T10:21:11.146" v="1205" actId="1076"/>
          <ac:spMkLst>
            <pc:docMk/>
            <pc:sldMk cId="1465431741" sldId="2172"/>
            <ac:spMk id="36" creationId="{86BF665D-F08F-A06A-C822-131A282DB875}"/>
          </ac:spMkLst>
        </pc:spChg>
        <pc:graphicFrameChg chg="del">
          <ac:chgData name="Pazour Michal TC" userId="875febe0-653c-4101-94da-7568661d7f9f" providerId="ADAL" clId="{0836F709-6242-4944-A066-AA6F005B610C}" dt="2023-02-13T08:50:17.723" v="318" actId="478"/>
          <ac:graphicFrameMkLst>
            <pc:docMk/>
            <pc:sldMk cId="1465431741" sldId="2172"/>
            <ac:graphicFrameMk id="6" creationId="{00000000-0000-0000-0000-000000000000}"/>
          </ac:graphicFrameMkLst>
        </pc:graphicFrameChg>
        <pc:graphicFrameChg chg="del">
          <ac:chgData name="Pazour Michal TC" userId="875febe0-653c-4101-94da-7568661d7f9f" providerId="ADAL" clId="{0836F709-6242-4944-A066-AA6F005B610C}" dt="2023-02-13T08:50:17.723" v="318" actId="478"/>
          <ac:graphicFrameMkLst>
            <pc:docMk/>
            <pc:sldMk cId="1465431741" sldId="2172"/>
            <ac:graphicFrameMk id="7" creationId="{00000000-0000-0000-0000-000000000000}"/>
          </ac:graphicFrameMkLst>
        </pc:graphicFrameChg>
        <pc:graphicFrameChg chg="del">
          <ac:chgData name="Pazour Michal TC" userId="875febe0-653c-4101-94da-7568661d7f9f" providerId="ADAL" clId="{0836F709-6242-4944-A066-AA6F005B610C}" dt="2023-02-13T08:50:17.723" v="318" actId="478"/>
          <ac:graphicFrameMkLst>
            <pc:docMk/>
            <pc:sldMk cId="1465431741" sldId="2172"/>
            <ac:graphicFrameMk id="8" creationId="{00000000-0000-0000-0000-000000000000}"/>
          </ac:graphicFrameMkLst>
        </pc:graphicFrameChg>
        <pc:graphicFrameChg chg="del">
          <ac:chgData name="Pazour Michal TC" userId="875febe0-653c-4101-94da-7568661d7f9f" providerId="ADAL" clId="{0836F709-6242-4944-A066-AA6F005B610C}" dt="2023-02-13T08:50:17.723" v="318" actId="478"/>
          <ac:graphicFrameMkLst>
            <pc:docMk/>
            <pc:sldMk cId="1465431741" sldId="2172"/>
            <ac:graphicFrameMk id="9" creationId="{00000000-0000-0000-0000-000000000000}"/>
          </ac:graphicFrameMkLst>
        </pc:graphicFrameChg>
        <pc:graphicFrameChg chg="del">
          <ac:chgData name="Pazour Michal TC" userId="875febe0-653c-4101-94da-7568661d7f9f" providerId="ADAL" clId="{0836F709-6242-4944-A066-AA6F005B610C}" dt="2023-02-13T08:50:17.723" v="318" actId="478"/>
          <ac:graphicFrameMkLst>
            <pc:docMk/>
            <pc:sldMk cId="1465431741" sldId="2172"/>
            <ac:graphicFrameMk id="12" creationId="{00000000-0000-0000-0000-000000000000}"/>
          </ac:graphicFrameMkLst>
        </pc:graphicFrameChg>
        <pc:graphicFrameChg chg="del">
          <ac:chgData name="Pazour Michal TC" userId="875febe0-653c-4101-94da-7568661d7f9f" providerId="ADAL" clId="{0836F709-6242-4944-A066-AA6F005B610C}" dt="2023-02-13T08:50:17.723" v="318" actId="478"/>
          <ac:graphicFrameMkLst>
            <pc:docMk/>
            <pc:sldMk cId="1465431741" sldId="2172"/>
            <ac:graphicFrameMk id="14" creationId="{00000000-0000-0000-0000-000000000000}"/>
          </ac:graphicFrameMkLst>
        </pc:graphicFrameChg>
        <pc:picChg chg="del">
          <ac:chgData name="Pazour Michal TC" userId="875febe0-653c-4101-94da-7568661d7f9f" providerId="ADAL" clId="{0836F709-6242-4944-A066-AA6F005B610C}" dt="2023-02-13T08:50:17.723" v="318" actId="478"/>
          <ac:picMkLst>
            <pc:docMk/>
            <pc:sldMk cId="1465431741" sldId="2172"/>
            <ac:picMk id="2" creationId="{00000000-0000-0000-0000-000000000000}"/>
          </ac:picMkLst>
        </pc:picChg>
        <pc:picChg chg="add del mod">
          <ac:chgData name="Pazour Michal TC" userId="875febe0-653c-4101-94da-7568661d7f9f" providerId="ADAL" clId="{0836F709-6242-4944-A066-AA6F005B610C}" dt="2023-02-13T09:52:09.614" v="907" actId="478"/>
          <ac:picMkLst>
            <pc:docMk/>
            <pc:sldMk cId="1465431741" sldId="2172"/>
            <ac:picMk id="5" creationId="{E1CF783C-56D5-3321-0615-FDF77214F785}"/>
          </ac:picMkLst>
        </pc:picChg>
        <pc:picChg chg="del">
          <ac:chgData name="Pazour Michal TC" userId="875febe0-653c-4101-94da-7568661d7f9f" providerId="ADAL" clId="{0836F709-6242-4944-A066-AA6F005B610C}" dt="2023-02-13T08:50:20.262" v="319" actId="478"/>
          <ac:picMkLst>
            <pc:docMk/>
            <pc:sldMk cId="1465431741" sldId="2172"/>
            <ac:picMk id="10" creationId="{00000000-0000-0000-0000-000000000000}"/>
          </ac:picMkLst>
        </pc:picChg>
        <pc:picChg chg="del">
          <ac:chgData name="Pazour Michal TC" userId="875febe0-653c-4101-94da-7568661d7f9f" providerId="ADAL" clId="{0836F709-6242-4944-A066-AA6F005B610C}" dt="2023-02-13T08:50:17.723" v="318" actId="478"/>
          <ac:picMkLst>
            <pc:docMk/>
            <pc:sldMk cId="1465431741" sldId="2172"/>
            <ac:picMk id="11" creationId="{00000000-0000-0000-0000-000000000000}"/>
          </ac:picMkLst>
        </pc:picChg>
        <pc:picChg chg="del">
          <ac:chgData name="Pazour Michal TC" userId="875febe0-653c-4101-94da-7568661d7f9f" providerId="ADAL" clId="{0836F709-6242-4944-A066-AA6F005B610C}" dt="2023-02-13T08:50:17.723" v="318" actId="478"/>
          <ac:picMkLst>
            <pc:docMk/>
            <pc:sldMk cId="1465431741" sldId="2172"/>
            <ac:picMk id="13" creationId="{00000000-0000-0000-0000-000000000000}"/>
          </ac:picMkLst>
        </pc:picChg>
        <pc:picChg chg="del">
          <ac:chgData name="Pazour Michal TC" userId="875febe0-653c-4101-94da-7568661d7f9f" providerId="ADAL" clId="{0836F709-6242-4944-A066-AA6F005B610C}" dt="2023-02-13T08:50:17.723" v="318" actId="478"/>
          <ac:picMkLst>
            <pc:docMk/>
            <pc:sldMk cId="1465431741" sldId="2172"/>
            <ac:picMk id="15" creationId="{00000000-0000-0000-0000-000000000000}"/>
          </ac:picMkLst>
        </pc:picChg>
        <pc:picChg chg="del">
          <ac:chgData name="Pazour Michal TC" userId="875febe0-653c-4101-94da-7568661d7f9f" providerId="ADAL" clId="{0836F709-6242-4944-A066-AA6F005B610C}" dt="2023-02-13T08:50:21.179" v="320" actId="478"/>
          <ac:picMkLst>
            <pc:docMk/>
            <pc:sldMk cId="1465431741" sldId="2172"/>
            <ac:picMk id="16" creationId="{00000000-0000-0000-0000-000000000000}"/>
          </ac:picMkLst>
        </pc:picChg>
        <pc:picChg chg="del">
          <ac:chgData name="Pazour Michal TC" userId="875febe0-653c-4101-94da-7568661d7f9f" providerId="ADAL" clId="{0836F709-6242-4944-A066-AA6F005B610C}" dt="2023-02-13T08:50:17.723" v="318" actId="478"/>
          <ac:picMkLst>
            <pc:docMk/>
            <pc:sldMk cId="1465431741" sldId="2172"/>
            <ac:picMk id="17" creationId="{00000000-0000-0000-0000-000000000000}"/>
          </ac:picMkLst>
        </pc:picChg>
        <pc:picChg chg="add del mod">
          <ac:chgData name="Pazour Michal TC" userId="875febe0-653c-4101-94da-7568661d7f9f" providerId="ADAL" clId="{0836F709-6242-4944-A066-AA6F005B610C}" dt="2023-02-13T09:52:14.450" v="908" actId="478"/>
          <ac:picMkLst>
            <pc:docMk/>
            <pc:sldMk cId="1465431741" sldId="2172"/>
            <ac:picMk id="24" creationId="{2CF78F05-AF15-A66F-C7E4-3CE67CEB3D27}"/>
          </ac:picMkLst>
        </pc:picChg>
        <pc:picChg chg="add del mod">
          <ac:chgData name="Pazour Michal TC" userId="875febe0-653c-4101-94da-7568661d7f9f" providerId="ADAL" clId="{0836F709-6242-4944-A066-AA6F005B610C}" dt="2023-02-13T09:52:14.450" v="908" actId="478"/>
          <ac:picMkLst>
            <pc:docMk/>
            <pc:sldMk cId="1465431741" sldId="2172"/>
            <ac:picMk id="26" creationId="{49D70F28-5CBB-C05C-0625-EC28D693AECC}"/>
          </ac:picMkLst>
        </pc:picChg>
        <pc:picChg chg="add del mod">
          <ac:chgData name="Pazour Michal TC" userId="875febe0-653c-4101-94da-7568661d7f9f" providerId="ADAL" clId="{0836F709-6242-4944-A066-AA6F005B610C}" dt="2023-02-13T10:00:19.912" v="916" actId="478"/>
          <ac:picMkLst>
            <pc:docMk/>
            <pc:sldMk cId="1465431741" sldId="2172"/>
            <ac:picMk id="30" creationId="{8808C037-9321-D1FE-8C75-8AE394CB09C0}"/>
          </ac:picMkLst>
        </pc:picChg>
        <pc:picChg chg="add mod">
          <ac:chgData name="Pazour Michal TC" userId="875febe0-653c-4101-94da-7568661d7f9f" providerId="ADAL" clId="{0836F709-6242-4944-A066-AA6F005B610C}" dt="2023-02-13T10:22:26.905" v="1214" actId="1076"/>
          <ac:picMkLst>
            <pc:docMk/>
            <pc:sldMk cId="1465431741" sldId="2172"/>
            <ac:picMk id="32" creationId="{F96B82A5-70CC-C997-A8A7-F5D0435956FC}"/>
          </ac:picMkLst>
        </pc:picChg>
        <pc:picChg chg="add mod">
          <ac:chgData name="Pazour Michal TC" userId="875febe0-653c-4101-94da-7568661d7f9f" providerId="ADAL" clId="{0836F709-6242-4944-A066-AA6F005B610C}" dt="2023-02-13T10:22:07.521" v="1212" actId="1076"/>
          <ac:picMkLst>
            <pc:docMk/>
            <pc:sldMk cId="1465431741" sldId="2172"/>
            <ac:picMk id="34" creationId="{477A7152-A57B-EEF5-0A03-B5F1686DB498}"/>
          </ac:picMkLst>
        </pc:picChg>
      </pc:sldChg>
      <pc:sldChg chg="modSp add mod">
        <pc:chgData name="Pazour Michal TC" userId="875febe0-653c-4101-94da-7568661d7f9f" providerId="ADAL" clId="{0836F709-6242-4944-A066-AA6F005B610C}" dt="2023-02-13T09:46:30.018" v="862" actId="20577"/>
        <pc:sldMkLst>
          <pc:docMk/>
          <pc:sldMk cId="866773584" sldId="2173"/>
        </pc:sldMkLst>
        <pc:spChg chg="mod">
          <ac:chgData name="Pazour Michal TC" userId="875febe0-653c-4101-94da-7568661d7f9f" providerId="ADAL" clId="{0836F709-6242-4944-A066-AA6F005B610C}" dt="2023-02-13T09:46:30.018" v="862" actId="20577"/>
          <ac:spMkLst>
            <pc:docMk/>
            <pc:sldMk cId="866773584" sldId="2173"/>
            <ac:spMk id="17" creationId="{00000000-0000-0000-0000-000000000000}"/>
          </ac:spMkLst>
        </pc:spChg>
      </pc:sldChg>
      <pc:sldChg chg="add del">
        <pc:chgData name="Pazour Michal TC" userId="875febe0-653c-4101-94da-7568661d7f9f" providerId="ADAL" clId="{0836F709-6242-4944-A066-AA6F005B610C}" dt="2023-02-13T09:34:56.848" v="489" actId="47"/>
        <pc:sldMkLst>
          <pc:docMk/>
          <pc:sldMk cId="1008798647" sldId="2174"/>
        </pc:sldMkLst>
      </pc:sldChg>
      <pc:sldChg chg="add del">
        <pc:chgData name="Pazour Michal TC" userId="875febe0-653c-4101-94da-7568661d7f9f" providerId="ADAL" clId="{0836F709-6242-4944-A066-AA6F005B610C}" dt="2023-02-13T09:43:59.490" v="817" actId="47"/>
        <pc:sldMkLst>
          <pc:docMk/>
          <pc:sldMk cId="2345678837" sldId="2174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47929666" sldId="2177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361696045" sldId="2178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77056757" sldId="2179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1508944246" sldId="2180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57590442" sldId="2181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037392860" sldId="2182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80289307" sldId="2183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2204556894" sldId="2186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62502431" sldId="2189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749509293" sldId="2190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788922000" sldId="2191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20022803" sldId="2192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915753687" sldId="2212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2931414757" sldId="2213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875744815" sldId="2214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1612246602" sldId="2215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2256822952" sldId="2216"/>
        </pc:sldMkLst>
      </pc:sldChg>
      <pc:sldChg chg="del">
        <pc:chgData name="Pazour Michal TC" userId="875febe0-653c-4101-94da-7568661d7f9f" providerId="ADAL" clId="{0836F709-6242-4944-A066-AA6F005B610C}" dt="2023-02-13T08:11:40.212" v="0" actId="47"/>
        <pc:sldMkLst>
          <pc:docMk/>
          <pc:sldMk cId="3400972350" sldId="221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4160C6B2-EADC-452D-B597-DC4BE098B40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2237BE6-62EF-4481-8713-967C44D3895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ADFC6-D04B-4069-AD2B-F2157E97E817}" type="datetimeFigureOut">
              <a:rPr lang="cs-CZ" smtClean="0"/>
              <a:t>13.02.2023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D14F4481-E2DD-4906-A11B-80BCD22040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13EEAFB7-4D39-420B-8FA7-F77512F4616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80055-4511-42C4-9B9B-C50AF20606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6999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F91F7-0D68-40EA-BEA6-A77233D5E50E}" type="datetimeFigureOut">
              <a:rPr lang="cs-CZ" smtClean="0"/>
              <a:t>13.02.2023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52DA1-75B2-4D81-B4EE-1DB7DD0F161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369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52DA1-75B2-4D81-B4EE-1DB7DD0F161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1777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52DA1-75B2-4D81-B4EE-1DB7DD0F161D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0019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752DA1-75B2-4D81-B4EE-1DB7DD0F161D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4551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75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Úvodní sníme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B0419E-337F-4E81-9395-2954F0569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3792326"/>
            <a:ext cx="5359400" cy="1098762"/>
          </a:xfrm>
        </p:spPr>
        <p:txBody>
          <a:bodyPr wrap="square" anchor="b">
            <a:sp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6228403-0803-4576-821A-F716449E6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8" y="5139212"/>
            <a:ext cx="5359400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FEFD5654-21E9-4DBA-AFCD-653E4DC8F5B9}"/>
              </a:ext>
            </a:extLst>
          </p:cNvPr>
          <p:cNvSpPr/>
          <p:nvPr userDrawn="1"/>
        </p:nvSpPr>
        <p:spPr>
          <a:xfrm>
            <a:off x="731838" y="4983957"/>
            <a:ext cx="180181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Volný tvar: obrazec 38">
            <a:extLst>
              <a:ext uri="{FF2B5EF4-FFF2-40B4-BE49-F238E27FC236}">
                <a16:creationId xmlns:a16="http://schemas.microsoft.com/office/drawing/2014/main" id="{63D25A8A-3512-4D23-AD57-A2D25DE9C1E3}"/>
              </a:ext>
            </a:extLst>
          </p:cNvPr>
          <p:cNvSpPr/>
          <p:nvPr/>
        </p:nvSpPr>
        <p:spPr>
          <a:xfrm>
            <a:off x="9511030" y="1147825"/>
            <a:ext cx="2680969" cy="4185412"/>
          </a:xfrm>
          <a:custGeom>
            <a:avLst/>
            <a:gdLst>
              <a:gd name="connsiteX0" fmla="*/ 2680970 w 2680969"/>
              <a:gd name="connsiteY0" fmla="*/ 1920558 h 4185412"/>
              <a:gd name="connsiteX1" fmla="*/ 760095 w 2680969"/>
              <a:gd name="connsiteY1" fmla="*/ 0 h 4185412"/>
              <a:gd name="connsiteX2" fmla="*/ 0 w 2680969"/>
              <a:gd name="connsiteY2" fmla="*/ 760921 h 4185412"/>
              <a:gd name="connsiteX3" fmla="*/ 1330706 w 2680969"/>
              <a:gd name="connsiteY3" fmla="*/ 2092706 h 4185412"/>
              <a:gd name="connsiteX4" fmla="*/ 0 w 2680969"/>
              <a:gd name="connsiteY4" fmla="*/ 3424238 h 4185412"/>
              <a:gd name="connsiteX5" fmla="*/ 760095 w 2680969"/>
              <a:gd name="connsiteY5" fmla="*/ 4185412 h 4185412"/>
              <a:gd name="connsiteX6" fmla="*/ 2092389 w 2680969"/>
              <a:gd name="connsiteY6" fmla="*/ 2853627 h 4185412"/>
              <a:gd name="connsiteX7" fmla="*/ 2680970 w 2680969"/>
              <a:gd name="connsiteY7" fmla="*/ 3442462 h 418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0969" h="4185412">
                <a:moveTo>
                  <a:pt x="2680970" y="1920558"/>
                </a:moveTo>
                <a:lnTo>
                  <a:pt x="760095" y="0"/>
                </a:lnTo>
                <a:lnTo>
                  <a:pt x="0" y="760921"/>
                </a:lnTo>
                <a:lnTo>
                  <a:pt x="1330706" y="2092706"/>
                </a:lnTo>
                <a:lnTo>
                  <a:pt x="0" y="3424238"/>
                </a:lnTo>
                <a:lnTo>
                  <a:pt x="760095" y="4185412"/>
                </a:lnTo>
                <a:lnTo>
                  <a:pt x="2092389" y="2853627"/>
                </a:lnTo>
                <a:lnTo>
                  <a:pt x="2680970" y="3442462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cs-CZ"/>
          </a:p>
        </p:txBody>
      </p:sp>
      <p:sp>
        <p:nvSpPr>
          <p:cNvPr id="40" name="Volný tvar: obrazec 39">
            <a:extLst>
              <a:ext uri="{FF2B5EF4-FFF2-40B4-BE49-F238E27FC236}">
                <a16:creationId xmlns:a16="http://schemas.microsoft.com/office/drawing/2014/main" id="{7208AAF7-1263-4863-9620-D6664948509D}"/>
              </a:ext>
            </a:extLst>
          </p:cNvPr>
          <p:cNvSpPr/>
          <p:nvPr/>
        </p:nvSpPr>
        <p:spPr>
          <a:xfrm>
            <a:off x="6847522" y="2479675"/>
            <a:ext cx="5344477" cy="4378325"/>
          </a:xfrm>
          <a:custGeom>
            <a:avLst/>
            <a:gdLst>
              <a:gd name="connsiteX0" fmla="*/ 5344478 w 5344477"/>
              <a:gd name="connsiteY0" fmla="*/ 3252089 h 4378325"/>
              <a:gd name="connsiteX1" fmla="*/ 4755897 w 5344477"/>
              <a:gd name="connsiteY1" fmla="*/ 2663253 h 4378325"/>
              <a:gd name="connsiteX2" fmla="*/ 3423603 w 5344477"/>
              <a:gd name="connsiteY2" fmla="*/ 3994722 h 4378325"/>
              <a:gd name="connsiteX3" fmla="*/ 1521587 w 5344477"/>
              <a:gd name="connsiteY3" fmla="*/ 2092389 h 4378325"/>
              <a:gd name="connsiteX4" fmla="*/ 2853055 w 5344477"/>
              <a:gd name="connsiteY4" fmla="*/ 760857 h 4378325"/>
              <a:gd name="connsiteX5" fmla="*/ 2092389 w 5344477"/>
              <a:gd name="connsiteY5" fmla="*/ 0 h 4378325"/>
              <a:gd name="connsiteX6" fmla="*/ 0 w 5344477"/>
              <a:gd name="connsiteY6" fmla="*/ 2092389 h 4378325"/>
              <a:gd name="connsiteX7" fmla="*/ 2285620 w 5344477"/>
              <a:gd name="connsiteY7" fmla="*/ 4378325 h 4378325"/>
              <a:gd name="connsiteX8" fmla="*/ 4561650 w 5344477"/>
              <a:gd name="connsiteY8" fmla="*/ 4378325 h 4378325"/>
              <a:gd name="connsiteX9" fmla="*/ 5344478 w 5344477"/>
              <a:gd name="connsiteY9" fmla="*/ 3595434 h 437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44477" h="4378325">
                <a:moveTo>
                  <a:pt x="5344478" y="3252089"/>
                </a:moveTo>
                <a:lnTo>
                  <a:pt x="4755897" y="2663253"/>
                </a:lnTo>
                <a:lnTo>
                  <a:pt x="3423603" y="3994722"/>
                </a:lnTo>
                <a:lnTo>
                  <a:pt x="1521587" y="2092389"/>
                </a:lnTo>
                <a:lnTo>
                  <a:pt x="2853055" y="760857"/>
                </a:lnTo>
                <a:lnTo>
                  <a:pt x="2092389" y="0"/>
                </a:lnTo>
                <a:lnTo>
                  <a:pt x="0" y="2092389"/>
                </a:lnTo>
                <a:lnTo>
                  <a:pt x="2285620" y="4378325"/>
                </a:lnTo>
                <a:lnTo>
                  <a:pt x="4561650" y="4378325"/>
                </a:lnTo>
                <a:lnTo>
                  <a:pt x="5344478" y="3595434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cs-CZ"/>
          </a:p>
        </p:txBody>
      </p:sp>
      <p:grpSp>
        <p:nvGrpSpPr>
          <p:cNvPr id="10" name="Grafický objekt 5">
            <a:extLst>
              <a:ext uri="{FF2B5EF4-FFF2-40B4-BE49-F238E27FC236}">
                <a16:creationId xmlns:a16="http://schemas.microsoft.com/office/drawing/2014/main" id="{B9CC55F9-69D3-8327-1285-436BF6E6F5E6}"/>
              </a:ext>
            </a:extLst>
          </p:cNvPr>
          <p:cNvGrpSpPr/>
          <p:nvPr/>
        </p:nvGrpSpPr>
        <p:grpSpPr>
          <a:xfrm>
            <a:off x="732504" y="849756"/>
            <a:ext cx="1026890" cy="1027080"/>
            <a:chOff x="732504" y="849756"/>
            <a:chExt cx="1026890" cy="1027080"/>
          </a:xfrm>
          <a:solidFill>
            <a:srgbClr val="FFFFFF"/>
          </a:solidFill>
        </p:grpSpPr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B933F780-789E-0F83-B881-5708FCBB8BDD}"/>
                </a:ext>
              </a:extLst>
            </p:cNvPr>
            <p:cNvSpPr/>
            <p:nvPr/>
          </p:nvSpPr>
          <p:spPr>
            <a:xfrm>
              <a:off x="732504" y="1049399"/>
              <a:ext cx="827246" cy="827436"/>
            </a:xfrm>
            <a:custGeom>
              <a:avLst/>
              <a:gdLst>
                <a:gd name="connsiteX0" fmla="*/ 313658 w 827246"/>
                <a:gd name="connsiteY0" fmla="*/ 0 h 827436"/>
                <a:gd name="connsiteX1" fmla="*/ 0 w 827246"/>
                <a:gd name="connsiteY1" fmla="*/ 313849 h 827436"/>
                <a:gd name="connsiteX2" fmla="*/ 513398 w 827246"/>
                <a:gd name="connsiteY2" fmla="*/ 827437 h 827436"/>
                <a:gd name="connsiteX3" fmla="*/ 827246 w 827246"/>
                <a:gd name="connsiteY3" fmla="*/ 513588 h 827436"/>
                <a:gd name="connsiteX4" fmla="*/ 713137 w 827246"/>
                <a:gd name="connsiteY4" fmla="*/ 399479 h 827436"/>
                <a:gd name="connsiteX5" fmla="*/ 513398 w 827246"/>
                <a:gd name="connsiteY5" fmla="*/ 599218 h 827436"/>
                <a:gd name="connsiteX6" fmla="*/ 228029 w 827246"/>
                <a:gd name="connsiteY6" fmla="*/ 313849 h 827436"/>
                <a:gd name="connsiteX7" fmla="*/ 427863 w 827246"/>
                <a:gd name="connsiteY7" fmla="*/ 114205 h 827436"/>
                <a:gd name="connsiteX8" fmla="*/ 313658 w 827246"/>
                <a:gd name="connsiteY8" fmla="*/ 0 h 82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7246" h="827436">
                  <a:moveTo>
                    <a:pt x="313658" y="0"/>
                  </a:moveTo>
                  <a:lnTo>
                    <a:pt x="0" y="313849"/>
                  </a:lnTo>
                  <a:lnTo>
                    <a:pt x="513398" y="827437"/>
                  </a:lnTo>
                  <a:lnTo>
                    <a:pt x="827246" y="513588"/>
                  </a:lnTo>
                  <a:lnTo>
                    <a:pt x="713137" y="399479"/>
                  </a:lnTo>
                  <a:lnTo>
                    <a:pt x="513398" y="599218"/>
                  </a:lnTo>
                  <a:lnTo>
                    <a:pt x="228029" y="313849"/>
                  </a:lnTo>
                  <a:lnTo>
                    <a:pt x="427863" y="114205"/>
                  </a:lnTo>
                  <a:lnTo>
                    <a:pt x="31365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41" name="Volný tvar: obrazec 40">
              <a:extLst>
                <a:ext uri="{FF2B5EF4-FFF2-40B4-BE49-F238E27FC236}">
                  <a16:creationId xmlns:a16="http://schemas.microsoft.com/office/drawing/2014/main" id="{1587F160-4FD0-7D0D-914E-D9584882C673}"/>
                </a:ext>
              </a:extLst>
            </p:cNvPr>
            <p:cNvSpPr/>
            <p:nvPr/>
          </p:nvSpPr>
          <p:spPr>
            <a:xfrm>
              <a:off x="1131697" y="849756"/>
              <a:ext cx="627697" cy="627697"/>
            </a:xfrm>
            <a:custGeom>
              <a:avLst/>
              <a:gdLst>
                <a:gd name="connsiteX0" fmla="*/ 0 w 627697"/>
                <a:gd name="connsiteY0" fmla="*/ 513493 h 627697"/>
                <a:gd name="connsiteX1" fmla="*/ 114205 w 627697"/>
                <a:gd name="connsiteY1" fmla="*/ 627698 h 627697"/>
                <a:gd name="connsiteX2" fmla="*/ 313944 w 627697"/>
                <a:gd name="connsiteY2" fmla="*/ 427863 h 627697"/>
                <a:gd name="connsiteX3" fmla="*/ 513588 w 627697"/>
                <a:gd name="connsiteY3" fmla="*/ 627698 h 627697"/>
                <a:gd name="connsiteX4" fmla="*/ 627698 w 627697"/>
                <a:gd name="connsiteY4" fmla="*/ 513493 h 627697"/>
                <a:gd name="connsiteX5" fmla="*/ 114205 w 627697"/>
                <a:gd name="connsiteY5" fmla="*/ 0 h 627697"/>
                <a:gd name="connsiteX6" fmla="*/ 0 w 627697"/>
                <a:gd name="connsiteY6" fmla="*/ 114205 h 627697"/>
                <a:gd name="connsiteX7" fmla="*/ 199739 w 627697"/>
                <a:gd name="connsiteY7" fmla="*/ 313849 h 627697"/>
                <a:gd name="connsiteX8" fmla="*/ 0 w 627697"/>
                <a:gd name="connsiteY8" fmla="*/ 513493 h 62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7697" h="627697">
                  <a:moveTo>
                    <a:pt x="0" y="513493"/>
                  </a:moveTo>
                  <a:lnTo>
                    <a:pt x="114205" y="627698"/>
                  </a:lnTo>
                  <a:lnTo>
                    <a:pt x="313944" y="427863"/>
                  </a:lnTo>
                  <a:lnTo>
                    <a:pt x="513588" y="627698"/>
                  </a:lnTo>
                  <a:lnTo>
                    <a:pt x="627698" y="513493"/>
                  </a:lnTo>
                  <a:lnTo>
                    <a:pt x="114205" y="0"/>
                  </a:lnTo>
                  <a:lnTo>
                    <a:pt x="0" y="114205"/>
                  </a:lnTo>
                  <a:lnTo>
                    <a:pt x="199739" y="313849"/>
                  </a:lnTo>
                  <a:lnTo>
                    <a:pt x="0" y="5134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grpSp>
        <p:nvGrpSpPr>
          <p:cNvPr id="95" name="Grafický objekt 5">
            <a:extLst>
              <a:ext uri="{FF2B5EF4-FFF2-40B4-BE49-F238E27FC236}">
                <a16:creationId xmlns:a16="http://schemas.microsoft.com/office/drawing/2014/main" id="{F7A56939-2024-568F-0D88-9BFC3B193020}"/>
              </a:ext>
            </a:extLst>
          </p:cNvPr>
          <p:cNvGrpSpPr/>
          <p:nvPr userDrawn="1"/>
        </p:nvGrpSpPr>
        <p:grpSpPr>
          <a:xfrm>
            <a:off x="1872238" y="1035994"/>
            <a:ext cx="2198750" cy="583977"/>
            <a:chOff x="1873599" y="1038350"/>
            <a:chExt cx="2198750" cy="583977"/>
          </a:xfrm>
          <a:solidFill>
            <a:schemeClr val="bg1"/>
          </a:solidFill>
        </p:grpSpPr>
        <p:sp>
          <p:nvSpPr>
            <p:cNvPr id="96" name="Volný tvar: obrazec 95">
              <a:extLst>
                <a:ext uri="{FF2B5EF4-FFF2-40B4-BE49-F238E27FC236}">
                  <a16:creationId xmlns:a16="http://schemas.microsoft.com/office/drawing/2014/main" id="{F8B49A4E-E4B8-1C76-F217-6BB60081C2A9}"/>
                </a:ext>
              </a:extLst>
            </p:cNvPr>
            <p:cNvSpPr/>
            <p:nvPr/>
          </p:nvSpPr>
          <p:spPr>
            <a:xfrm>
              <a:off x="1873599" y="1106549"/>
              <a:ext cx="141446" cy="199643"/>
            </a:xfrm>
            <a:custGeom>
              <a:avLst/>
              <a:gdLst>
                <a:gd name="connsiteX0" fmla="*/ 0 w 141446"/>
                <a:gd name="connsiteY0" fmla="*/ 0 h 199643"/>
                <a:gd name="connsiteX1" fmla="*/ 141446 w 141446"/>
                <a:gd name="connsiteY1" fmla="*/ 0 h 199643"/>
                <a:gd name="connsiteX2" fmla="*/ 141446 w 141446"/>
                <a:gd name="connsiteY2" fmla="*/ 31337 h 199643"/>
                <a:gd name="connsiteX3" fmla="*/ 88678 w 141446"/>
                <a:gd name="connsiteY3" fmla="*/ 31337 h 199643"/>
                <a:gd name="connsiteX4" fmla="*/ 88678 w 141446"/>
                <a:gd name="connsiteY4" fmla="*/ 199644 h 199643"/>
                <a:gd name="connsiteX5" fmla="*/ 52769 w 141446"/>
                <a:gd name="connsiteY5" fmla="*/ 199644 h 199643"/>
                <a:gd name="connsiteX6" fmla="*/ 52769 w 141446"/>
                <a:gd name="connsiteY6" fmla="*/ 31337 h 199643"/>
                <a:gd name="connsiteX7" fmla="*/ 0 w 141446"/>
                <a:gd name="connsiteY7" fmla="*/ 31337 h 199643"/>
                <a:gd name="connsiteX8" fmla="*/ 0 w 141446"/>
                <a:gd name="connsiteY8" fmla="*/ 0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46" h="199643">
                  <a:moveTo>
                    <a:pt x="0" y="0"/>
                  </a:moveTo>
                  <a:lnTo>
                    <a:pt x="141446" y="0"/>
                  </a:lnTo>
                  <a:lnTo>
                    <a:pt x="141446" y="31337"/>
                  </a:lnTo>
                  <a:lnTo>
                    <a:pt x="88678" y="31337"/>
                  </a:lnTo>
                  <a:lnTo>
                    <a:pt x="88678" y="199644"/>
                  </a:lnTo>
                  <a:lnTo>
                    <a:pt x="52769" y="199644"/>
                  </a:lnTo>
                  <a:lnTo>
                    <a:pt x="52769" y="31337"/>
                  </a:lnTo>
                  <a:lnTo>
                    <a:pt x="0" y="31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97" name="Volný tvar: obrazec 96">
              <a:extLst>
                <a:ext uri="{FF2B5EF4-FFF2-40B4-BE49-F238E27FC236}">
                  <a16:creationId xmlns:a16="http://schemas.microsoft.com/office/drawing/2014/main" id="{EB16A237-8F2F-D638-B58D-DFABF9542995}"/>
                </a:ext>
              </a:extLst>
            </p:cNvPr>
            <p:cNvSpPr/>
            <p:nvPr/>
          </p:nvSpPr>
          <p:spPr>
            <a:xfrm>
              <a:off x="2051336" y="1106549"/>
              <a:ext cx="112109" cy="199643"/>
            </a:xfrm>
            <a:custGeom>
              <a:avLst/>
              <a:gdLst>
                <a:gd name="connsiteX0" fmla="*/ 35909 w 112109"/>
                <a:gd name="connsiteY0" fmla="*/ 168307 h 199643"/>
                <a:gd name="connsiteX1" fmla="*/ 112109 w 112109"/>
                <a:gd name="connsiteY1" fmla="*/ 168307 h 199643"/>
                <a:gd name="connsiteX2" fmla="*/ 112109 w 112109"/>
                <a:gd name="connsiteY2" fmla="*/ 199644 h 199643"/>
                <a:gd name="connsiteX3" fmla="*/ 0 w 112109"/>
                <a:gd name="connsiteY3" fmla="*/ 199644 h 199643"/>
                <a:gd name="connsiteX4" fmla="*/ 0 w 112109"/>
                <a:gd name="connsiteY4" fmla="*/ 0 h 199643"/>
                <a:gd name="connsiteX5" fmla="*/ 112109 w 112109"/>
                <a:gd name="connsiteY5" fmla="*/ 0 h 199643"/>
                <a:gd name="connsiteX6" fmla="*/ 112109 w 112109"/>
                <a:gd name="connsiteY6" fmla="*/ 31337 h 199643"/>
                <a:gd name="connsiteX7" fmla="*/ 35909 w 112109"/>
                <a:gd name="connsiteY7" fmla="*/ 31337 h 199643"/>
                <a:gd name="connsiteX8" fmla="*/ 35909 w 112109"/>
                <a:gd name="connsiteY8" fmla="*/ 82106 h 199643"/>
                <a:gd name="connsiteX9" fmla="*/ 105823 w 112109"/>
                <a:gd name="connsiteY9" fmla="*/ 82106 h 199643"/>
                <a:gd name="connsiteX10" fmla="*/ 105823 w 112109"/>
                <a:gd name="connsiteY10" fmla="*/ 113443 h 199643"/>
                <a:gd name="connsiteX11" fmla="*/ 35909 w 112109"/>
                <a:gd name="connsiteY11" fmla="*/ 113443 h 199643"/>
                <a:gd name="connsiteX12" fmla="*/ 35909 w 112109"/>
                <a:gd name="connsiteY12" fmla="*/ 168212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109" h="199643">
                  <a:moveTo>
                    <a:pt x="35909" y="168307"/>
                  </a:move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1337"/>
                  </a:lnTo>
                  <a:lnTo>
                    <a:pt x="35909" y="31337"/>
                  </a:lnTo>
                  <a:lnTo>
                    <a:pt x="35909" y="82106"/>
                  </a:lnTo>
                  <a:lnTo>
                    <a:pt x="105823" y="82106"/>
                  </a:lnTo>
                  <a:lnTo>
                    <a:pt x="105823" y="113443"/>
                  </a:lnTo>
                  <a:lnTo>
                    <a:pt x="35909" y="113443"/>
                  </a:lnTo>
                  <a:lnTo>
                    <a:pt x="35909" y="1682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98" name="Volný tvar: obrazec 97">
              <a:extLst>
                <a:ext uri="{FF2B5EF4-FFF2-40B4-BE49-F238E27FC236}">
                  <a16:creationId xmlns:a16="http://schemas.microsoft.com/office/drawing/2014/main" id="{6BEA78A4-9C47-13CF-2FF9-9F5BA9B3F236}"/>
                </a:ext>
              </a:extLst>
            </p:cNvPr>
            <p:cNvSpPr/>
            <p:nvPr/>
          </p:nvSpPr>
          <p:spPr>
            <a:xfrm>
              <a:off x="2198116" y="1104168"/>
              <a:ext cx="136112" cy="204311"/>
            </a:xfrm>
            <a:custGeom>
              <a:avLst/>
              <a:gdLst>
                <a:gd name="connsiteX0" fmla="*/ 36100 w 136112"/>
                <a:gd name="connsiteY0" fmla="*/ 130493 h 204311"/>
                <a:gd name="connsiteX1" fmla="*/ 72009 w 136112"/>
                <a:gd name="connsiteY1" fmla="*/ 171545 h 204311"/>
                <a:gd name="connsiteX2" fmla="*/ 108204 w 136112"/>
                <a:gd name="connsiteY2" fmla="*/ 148971 h 204311"/>
                <a:gd name="connsiteX3" fmla="*/ 136112 w 136112"/>
                <a:gd name="connsiteY3" fmla="*/ 162687 h 204311"/>
                <a:gd name="connsiteX4" fmla="*/ 71914 w 136112"/>
                <a:gd name="connsiteY4" fmla="*/ 204311 h 204311"/>
                <a:gd name="connsiteX5" fmla="*/ 0 w 136112"/>
                <a:gd name="connsiteY5" fmla="*/ 127540 h 204311"/>
                <a:gd name="connsiteX6" fmla="*/ 0 w 136112"/>
                <a:gd name="connsiteY6" fmla="*/ 76772 h 204311"/>
                <a:gd name="connsiteX7" fmla="*/ 71056 w 136112"/>
                <a:gd name="connsiteY7" fmla="*/ 0 h 204311"/>
                <a:gd name="connsiteX8" fmla="*/ 135255 w 136112"/>
                <a:gd name="connsiteY8" fmla="*/ 41053 h 204311"/>
                <a:gd name="connsiteX9" fmla="*/ 107347 w 136112"/>
                <a:gd name="connsiteY9" fmla="*/ 55626 h 204311"/>
                <a:gd name="connsiteX10" fmla="*/ 71152 w 136112"/>
                <a:gd name="connsiteY10" fmla="*/ 32766 h 204311"/>
                <a:gd name="connsiteX11" fmla="*/ 36100 w 136112"/>
                <a:gd name="connsiteY11" fmla="*/ 73819 h 204311"/>
                <a:gd name="connsiteX12" fmla="*/ 36100 w 136112"/>
                <a:gd name="connsiteY12" fmla="*/ 130302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112" h="204311">
                  <a:moveTo>
                    <a:pt x="36100" y="130493"/>
                  </a:moveTo>
                  <a:cubicBezTo>
                    <a:pt x="36100" y="155353"/>
                    <a:pt x="45815" y="171545"/>
                    <a:pt x="72009" y="171545"/>
                  </a:cubicBezTo>
                  <a:cubicBezTo>
                    <a:pt x="86582" y="171545"/>
                    <a:pt x="97917" y="167831"/>
                    <a:pt x="108204" y="148971"/>
                  </a:cubicBezTo>
                  <a:lnTo>
                    <a:pt x="136112" y="162687"/>
                  </a:lnTo>
                  <a:cubicBezTo>
                    <a:pt x="122682" y="191262"/>
                    <a:pt x="103632" y="204311"/>
                    <a:pt x="71914" y="204311"/>
                  </a:cubicBezTo>
                  <a:cubicBezTo>
                    <a:pt x="21431" y="204311"/>
                    <a:pt x="0" y="173450"/>
                    <a:pt x="0" y="127540"/>
                  </a:cubicBezTo>
                  <a:lnTo>
                    <a:pt x="0" y="76772"/>
                  </a:lnTo>
                  <a:cubicBezTo>
                    <a:pt x="0" y="30861"/>
                    <a:pt x="20574" y="0"/>
                    <a:pt x="71056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347" y="55626"/>
                  </a:lnTo>
                  <a:cubicBezTo>
                    <a:pt x="97060" y="38481"/>
                    <a:pt x="85630" y="32766"/>
                    <a:pt x="71152" y="32766"/>
                  </a:cubicBezTo>
                  <a:cubicBezTo>
                    <a:pt x="44863" y="32766"/>
                    <a:pt x="36100" y="49054"/>
                    <a:pt x="36100" y="73819"/>
                  </a:cubicBezTo>
                  <a:lnTo>
                    <a:pt x="36100" y="1303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99" name="Volný tvar: obrazec 98">
              <a:extLst>
                <a:ext uri="{FF2B5EF4-FFF2-40B4-BE49-F238E27FC236}">
                  <a16:creationId xmlns:a16="http://schemas.microsoft.com/office/drawing/2014/main" id="{F1EF9FB0-6A9D-2FFE-6B7E-E19CF9EE1D0A}"/>
                </a:ext>
              </a:extLst>
            </p:cNvPr>
            <p:cNvSpPr/>
            <p:nvPr/>
          </p:nvSpPr>
          <p:spPr>
            <a:xfrm>
              <a:off x="2364804" y="1106549"/>
              <a:ext cx="141732" cy="199643"/>
            </a:xfrm>
            <a:custGeom>
              <a:avLst/>
              <a:gdLst>
                <a:gd name="connsiteX0" fmla="*/ 105823 w 141732"/>
                <a:gd name="connsiteY0" fmla="*/ 113538 h 199643"/>
                <a:gd name="connsiteX1" fmla="*/ 35909 w 141732"/>
                <a:gd name="connsiteY1" fmla="*/ 113538 h 199643"/>
                <a:gd name="connsiteX2" fmla="*/ 35909 w 141732"/>
                <a:gd name="connsiteY2" fmla="*/ 199644 h 199643"/>
                <a:gd name="connsiteX3" fmla="*/ 0 w 141732"/>
                <a:gd name="connsiteY3" fmla="*/ 199644 h 199643"/>
                <a:gd name="connsiteX4" fmla="*/ 0 w 141732"/>
                <a:gd name="connsiteY4" fmla="*/ 0 h 199643"/>
                <a:gd name="connsiteX5" fmla="*/ 35909 w 141732"/>
                <a:gd name="connsiteY5" fmla="*/ 0 h 199643"/>
                <a:gd name="connsiteX6" fmla="*/ 35909 w 141732"/>
                <a:gd name="connsiteY6" fmla="*/ 81915 h 199643"/>
                <a:gd name="connsiteX7" fmla="*/ 105823 w 141732"/>
                <a:gd name="connsiteY7" fmla="*/ 81915 h 199643"/>
                <a:gd name="connsiteX8" fmla="*/ 105823 w 141732"/>
                <a:gd name="connsiteY8" fmla="*/ 0 h 199643"/>
                <a:gd name="connsiteX9" fmla="*/ 141732 w 141732"/>
                <a:gd name="connsiteY9" fmla="*/ 0 h 199643"/>
                <a:gd name="connsiteX10" fmla="*/ 141732 w 141732"/>
                <a:gd name="connsiteY10" fmla="*/ 199644 h 199643"/>
                <a:gd name="connsiteX11" fmla="*/ 105823 w 141732"/>
                <a:gd name="connsiteY11" fmla="*/ 199644 h 199643"/>
                <a:gd name="connsiteX12" fmla="*/ 105823 w 141732"/>
                <a:gd name="connsiteY12" fmla="*/ 113538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732" h="199643">
                  <a:moveTo>
                    <a:pt x="105823" y="113538"/>
                  </a:moveTo>
                  <a:lnTo>
                    <a:pt x="35909" y="113538"/>
                  </a:lnTo>
                  <a:lnTo>
                    <a:pt x="359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35909" y="0"/>
                  </a:lnTo>
                  <a:lnTo>
                    <a:pt x="35909" y="81915"/>
                  </a:lnTo>
                  <a:lnTo>
                    <a:pt x="105823" y="81915"/>
                  </a:lnTo>
                  <a:lnTo>
                    <a:pt x="105823" y="0"/>
                  </a:lnTo>
                  <a:lnTo>
                    <a:pt x="141732" y="0"/>
                  </a:lnTo>
                  <a:lnTo>
                    <a:pt x="141732" y="199644"/>
                  </a:lnTo>
                  <a:lnTo>
                    <a:pt x="105823" y="199644"/>
                  </a:lnTo>
                  <a:lnTo>
                    <a:pt x="105823" y="113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0" name="Volný tvar: obrazec 99">
              <a:extLst>
                <a:ext uri="{FF2B5EF4-FFF2-40B4-BE49-F238E27FC236}">
                  <a16:creationId xmlns:a16="http://schemas.microsoft.com/office/drawing/2014/main" id="{2F81937F-CE23-5D9A-5A4B-F65970D02DBB}"/>
                </a:ext>
              </a:extLst>
            </p:cNvPr>
            <p:cNvSpPr/>
            <p:nvPr/>
          </p:nvSpPr>
          <p:spPr>
            <a:xfrm>
              <a:off x="2553970" y="1106549"/>
              <a:ext cx="146018" cy="199643"/>
            </a:xfrm>
            <a:custGeom>
              <a:avLst/>
              <a:gdLst>
                <a:gd name="connsiteX0" fmla="*/ 0 w 146018"/>
                <a:gd name="connsiteY0" fmla="*/ 0 h 199643"/>
                <a:gd name="connsiteX1" fmla="*/ 30861 w 146018"/>
                <a:gd name="connsiteY1" fmla="*/ 0 h 199643"/>
                <a:gd name="connsiteX2" fmla="*/ 110966 w 146018"/>
                <a:gd name="connsiteY2" fmla="*/ 131540 h 199643"/>
                <a:gd name="connsiteX3" fmla="*/ 112109 w 146018"/>
                <a:gd name="connsiteY3" fmla="*/ 131540 h 199643"/>
                <a:gd name="connsiteX4" fmla="*/ 112109 w 146018"/>
                <a:gd name="connsiteY4" fmla="*/ 0 h 199643"/>
                <a:gd name="connsiteX5" fmla="*/ 146018 w 146018"/>
                <a:gd name="connsiteY5" fmla="*/ 0 h 199643"/>
                <a:gd name="connsiteX6" fmla="*/ 146018 w 146018"/>
                <a:gd name="connsiteY6" fmla="*/ 199644 h 199643"/>
                <a:gd name="connsiteX7" fmla="*/ 114681 w 146018"/>
                <a:gd name="connsiteY7" fmla="*/ 199644 h 199643"/>
                <a:gd name="connsiteX8" fmla="*/ 35052 w 146018"/>
                <a:gd name="connsiteY8" fmla="*/ 68104 h 199643"/>
                <a:gd name="connsiteX9" fmla="*/ 33909 w 146018"/>
                <a:gd name="connsiteY9" fmla="*/ 68104 h 199643"/>
                <a:gd name="connsiteX10" fmla="*/ 33909 w 146018"/>
                <a:gd name="connsiteY10" fmla="*/ 199644 h 199643"/>
                <a:gd name="connsiteX11" fmla="*/ 0 w 146018"/>
                <a:gd name="connsiteY11" fmla="*/ 199644 h 199643"/>
                <a:gd name="connsiteX12" fmla="*/ 0 w 146018"/>
                <a:gd name="connsiteY12" fmla="*/ 0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018" h="199643">
                  <a:moveTo>
                    <a:pt x="0" y="0"/>
                  </a:moveTo>
                  <a:lnTo>
                    <a:pt x="30861" y="0"/>
                  </a:lnTo>
                  <a:lnTo>
                    <a:pt x="110966" y="131540"/>
                  </a:lnTo>
                  <a:lnTo>
                    <a:pt x="112109" y="131540"/>
                  </a:lnTo>
                  <a:lnTo>
                    <a:pt x="112109" y="0"/>
                  </a:lnTo>
                  <a:lnTo>
                    <a:pt x="146018" y="0"/>
                  </a:lnTo>
                  <a:lnTo>
                    <a:pt x="146018" y="199644"/>
                  </a:lnTo>
                  <a:lnTo>
                    <a:pt x="114681" y="199644"/>
                  </a:lnTo>
                  <a:lnTo>
                    <a:pt x="35052" y="68104"/>
                  </a:lnTo>
                  <a:lnTo>
                    <a:pt x="33909" y="68104"/>
                  </a:lnTo>
                  <a:lnTo>
                    <a:pt x="33909" y="199644"/>
                  </a:lnTo>
                  <a:lnTo>
                    <a:pt x="0" y="1996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1" name="Volný tvar: obrazec 100">
              <a:extLst>
                <a:ext uri="{FF2B5EF4-FFF2-40B4-BE49-F238E27FC236}">
                  <a16:creationId xmlns:a16="http://schemas.microsoft.com/office/drawing/2014/main" id="{2969F7CC-323A-1870-A6D9-63E1B5CCD5EF}"/>
                </a:ext>
              </a:extLst>
            </p:cNvPr>
            <p:cNvSpPr/>
            <p:nvPr/>
          </p:nvSpPr>
          <p:spPr>
            <a:xfrm>
              <a:off x="2740565" y="1104263"/>
              <a:ext cx="141732" cy="204311"/>
            </a:xfrm>
            <a:custGeom>
              <a:avLst/>
              <a:gdLst>
                <a:gd name="connsiteX0" fmla="*/ 0 w 141732"/>
                <a:gd name="connsiteY0" fmla="*/ 133541 h 204311"/>
                <a:gd name="connsiteX1" fmla="*/ 0 w 141732"/>
                <a:gd name="connsiteY1" fmla="*/ 71057 h 204311"/>
                <a:gd name="connsiteX2" fmla="*/ 70961 w 141732"/>
                <a:gd name="connsiteY2" fmla="*/ 0 h 204311"/>
                <a:gd name="connsiteX3" fmla="*/ 141732 w 141732"/>
                <a:gd name="connsiteY3" fmla="*/ 71057 h 204311"/>
                <a:gd name="connsiteX4" fmla="*/ 141732 w 141732"/>
                <a:gd name="connsiteY4" fmla="*/ 133541 h 204311"/>
                <a:gd name="connsiteX5" fmla="*/ 70961 w 141732"/>
                <a:gd name="connsiteY5" fmla="*/ 204311 h 204311"/>
                <a:gd name="connsiteX6" fmla="*/ 0 w 141732"/>
                <a:gd name="connsiteY6" fmla="*/ 133541 h 204311"/>
                <a:gd name="connsiteX7" fmla="*/ 105823 w 141732"/>
                <a:gd name="connsiteY7" fmla="*/ 130397 h 204311"/>
                <a:gd name="connsiteX8" fmla="*/ 105823 w 141732"/>
                <a:gd name="connsiteY8" fmla="*/ 73914 h 204311"/>
                <a:gd name="connsiteX9" fmla="*/ 71057 w 141732"/>
                <a:gd name="connsiteY9" fmla="*/ 32861 h 204311"/>
                <a:gd name="connsiteX10" fmla="*/ 36004 w 141732"/>
                <a:gd name="connsiteY10" fmla="*/ 73914 h 204311"/>
                <a:gd name="connsiteX11" fmla="*/ 36004 w 141732"/>
                <a:gd name="connsiteY11" fmla="*/ 130397 h 204311"/>
                <a:gd name="connsiteX12" fmla="*/ 71057 w 141732"/>
                <a:gd name="connsiteY12" fmla="*/ 171450 h 204311"/>
                <a:gd name="connsiteX13" fmla="*/ 105823 w 141732"/>
                <a:gd name="connsiteY13" fmla="*/ 130397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1732" h="204311">
                  <a:moveTo>
                    <a:pt x="0" y="133541"/>
                  </a:moveTo>
                  <a:lnTo>
                    <a:pt x="0" y="71057"/>
                  </a:lnTo>
                  <a:cubicBezTo>
                    <a:pt x="0" y="28289"/>
                    <a:pt x="23432" y="0"/>
                    <a:pt x="70961" y="0"/>
                  </a:cubicBezTo>
                  <a:cubicBezTo>
                    <a:pt x="118491" y="0"/>
                    <a:pt x="141732" y="28289"/>
                    <a:pt x="141732" y="71057"/>
                  </a:cubicBezTo>
                  <a:lnTo>
                    <a:pt x="141732" y="133541"/>
                  </a:lnTo>
                  <a:cubicBezTo>
                    <a:pt x="141732" y="176308"/>
                    <a:pt x="118586" y="204311"/>
                    <a:pt x="70961" y="204311"/>
                  </a:cubicBezTo>
                  <a:cubicBezTo>
                    <a:pt x="23336" y="204311"/>
                    <a:pt x="0" y="176308"/>
                    <a:pt x="0" y="133541"/>
                  </a:cubicBezTo>
                  <a:close/>
                  <a:moveTo>
                    <a:pt x="105823" y="130397"/>
                  </a:moveTo>
                  <a:lnTo>
                    <a:pt x="105823" y="73914"/>
                  </a:lnTo>
                  <a:cubicBezTo>
                    <a:pt x="105823" y="47339"/>
                    <a:pt x="96965" y="32861"/>
                    <a:pt x="71057" y="32861"/>
                  </a:cubicBezTo>
                  <a:cubicBezTo>
                    <a:pt x="45149" y="32861"/>
                    <a:pt x="36004" y="47435"/>
                    <a:pt x="36004" y="73914"/>
                  </a:cubicBezTo>
                  <a:lnTo>
                    <a:pt x="36004" y="130397"/>
                  </a:lnTo>
                  <a:cubicBezTo>
                    <a:pt x="36004" y="157258"/>
                    <a:pt x="45434" y="171450"/>
                    <a:pt x="71057" y="171450"/>
                  </a:cubicBezTo>
                  <a:cubicBezTo>
                    <a:pt x="96679" y="171450"/>
                    <a:pt x="105823" y="157163"/>
                    <a:pt x="105823" y="1303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2" name="Volný tvar: obrazec 101">
              <a:extLst>
                <a:ext uri="{FF2B5EF4-FFF2-40B4-BE49-F238E27FC236}">
                  <a16:creationId xmlns:a16="http://schemas.microsoft.com/office/drawing/2014/main" id="{A7BBEEF3-4067-9F77-9D8F-AB32173DD0EE}"/>
                </a:ext>
              </a:extLst>
            </p:cNvPr>
            <p:cNvSpPr/>
            <p:nvPr/>
          </p:nvSpPr>
          <p:spPr>
            <a:xfrm>
              <a:off x="2922873" y="1106549"/>
              <a:ext cx="112109" cy="199643"/>
            </a:xfrm>
            <a:custGeom>
              <a:avLst/>
              <a:gdLst>
                <a:gd name="connsiteX0" fmla="*/ 0 w 112109"/>
                <a:gd name="connsiteY0" fmla="*/ 0 h 199643"/>
                <a:gd name="connsiteX1" fmla="*/ 35909 w 112109"/>
                <a:gd name="connsiteY1" fmla="*/ 0 h 199643"/>
                <a:gd name="connsiteX2" fmla="*/ 35909 w 112109"/>
                <a:gd name="connsiteY2" fmla="*/ 168307 h 199643"/>
                <a:gd name="connsiteX3" fmla="*/ 112109 w 112109"/>
                <a:gd name="connsiteY3" fmla="*/ 168307 h 199643"/>
                <a:gd name="connsiteX4" fmla="*/ 112109 w 112109"/>
                <a:gd name="connsiteY4" fmla="*/ 199644 h 199643"/>
                <a:gd name="connsiteX5" fmla="*/ 0 w 112109"/>
                <a:gd name="connsiteY5" fmla="*/ 199644 h 199643"/>
                <a:gd name="connsiteX6" fmla="*/ 0 w 112109"/>
                <a:gd name="connsiteY6" fmla="*/ 0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109" h="199643">
                  <a:moveTo>
                    <a:pt x="0" y="0"/>
                  </a:moveTo>
                  <a:lnTo>
                    <a:pt x="35909" y="0"/>
                  </a:lnTo>
                  <a:lnTo>
                    <a:pt x="35909" y="168307"/>
                  </a:ln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3" name="Volný tvar: obrazec 102">
              <a:extLst>
                <a:ext uri="{FF2B5EF4-FFF2-40B4-BE49-F238E27FC236}">
                  <a16:creationId xmlns:a16="http://schemas.microsoft.com/office/drawing/2014/main" id="{97556B47-C631-0D56-61CE-0DAFBA3A3E34}"/>
                </a:ext>
              </a:extLst>
            </p:cNvPr>
            <p:cNvSpPr/>
            <p:nvPr/>
          </p:nvSpPr>
          <p:spPr>
            <a:xfrm>
              <a:off x="3063843" y="1104263"/>
              <a:ext cx="141827" cy="204311"/>
            </a:xfrm>
            <a:custGeom>
              <a:avLst/>
              <a:gdLst>
                <a:gd name="connsiteX0" fmla="*/ 0 w 141827"/>
                <a:gd name="connsiteY0" fmla="*/ 133541 h 204311"/>
                <a:gd name="connsiteX1" fmla="*/ 0 w 141827"/>
                <a:gd name="connsiteY1" fmla="*/ 71057 h 204311"/>
                <a:gd name="connsiteX2" fmla="*/ 71056 w 141827"/>
                <a:gd name="connsiteY2" fmla="*/ 0 h 204311"/>
                <a:gd name="connsiteX3" fmla="*/ 141827 w 141827"/>
                <a:gd name="connsiteY3" fmla="*/ 71057 h 204311"/>
                <a:gd name="connsiteX4" fmla="*/ 141827 w 141827"/>
                <a:gd name="connsiteY4" fmla="*/ 133541 h 204311"/>
                <a:gd name="connsiteX5" fmla="*/ 71056 w 141827"/>
                <a:gd name="connsiteY5" fmla="*/ 204311 h 204311"/>
                <a:gd name="connsiteX6" fmla="*/ 0 w 141827"/>
                <a:gd name="connsiteY6" fmla="*/ 133541 h 204311"/>
                <a:gd name="connsiteX7" fmla="*/ 105823 w 141827"/>
                <a:gd name="connsiteY7" fmla="*/ 130397 h 204311"/>
                <a:gd name="connsiteX8" fmla="*/ 105823 w 141827"/>
                <a:gd name="connsiteY8" fmla="*/ 73914 h 204311"/>
                <a:gd name="connsiteX9" fmla="*/ 71056 w 141827"/>
                <a:gd name="connsiteY9" fmla="*/ 32861 h 204311"/>
                <a:gd name="connsiteX10" fmla="*/ 36004 w 141827"/>
                <a:gd name="connsiteY10" fmla="*/ 73914 h 204311"/>
                <a:gd name="connsiteX11" fmla="*/ 36004 w 141827"/>
                <a:gd name="connsiteY11" fmla="*/ 130397 h 204311"/>
                <a:gd name="connsiteX12" fmla="*/ 71056 w 141827"/>
                <a:gd name="connsiteY12" fmla="*/ 171450 h 204311"/>
                <a:gd name="connsiteX13" fmla="*/ 105823 w 141827"/>
                <a:gd name="connsiteY13" fmla="*/ 130397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1827" h="204311">
                  <a:moveTo>
                    <a:pt x="0" y="133541"/>
                  </a:moveTo>
                  <a:lnTo>
                    <a:pt x="0" y="71057"/>
                  </a:lnTo>
                  <a:cubicBezTo>
                    <a:pt x="0" y="28289"/>
                    <a:pt x="23431" y="0"/>
                    <a:pt x="71056" y="0"/>
                  </a:cubicBezTo>
                  <a:cubicBezTo>
                    <a:pt x="118682" y="0"/>
                    <a:pt x="141827" y="28289"/>
                    <a:pt x="141827" y="71057"/>
                  </a:cubicBezTo>
                  <a:lnTo>
                    <a:pt x="141827" y="133541"/>
                  </a:lnTo>
                  <a:cubicBezTo>
                    <a:pt x="141827" y="176308"/>
                    <a:pt x="118682" y="204311"/>
                    <a:pt x="71056" y="204311"/>
                  </a:cubicBezTo>
                  <a:cubicBezTo>
                    <a:pt x="23431" y="204311"/>
                    <a:pt x="0" y="176308"/>
                    <a:pt x="0" y="133541"/>
                  </a:cubicBezTo>
                  <a:close/>
                  <a:moveTo>
                    <a:pt x="105823" y="130397"/>
                  </a:moveTo>
                  <a:lnTo>
                    <a:pt x="105823" y="73914"/>
                  </a:lnTo>
                  <a:cubicBezTo>
                    <a:pt x="105823" y="47339"/>
                    <a:pt x="96964" y="32861"/>
                    <a:pt x="71056" y="32861"/>
                  </a:cubicBezTo>
                  <a:cubicBezTo>
                    <a:pt x="45149" y="32861"/>
                    <a:pt x="36004" y="47435"/>
                    <a:pt x="36004" y="73914"/>
                  </a:cubicBezTo>
                  <a:lnTo>
                    <a:pt x="36004" y="130397"/>
                  </a:lnTo>
                  <a:cubicBezTo>
                    <a:pt x="36004" y="157258"/>
                    <a:pt x="45434" y="171450"/>
                    <a:pt x="71056" y="171450"/>
                  </a:cubicBezTo>
                  <a:cubicBezTo>
                    <a:pt x="96679" y="171450"/>
                    <a:pt x="105823" y="157163"/>
                    <a:pt x="105823" y="1303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4" name="Volný tvar: obrazec 103">
              <a:extLst>
                <a:ext uri="{FF2B5EF4-FFF2-40B4-BE49-F238E27FC236}">
                  <a16:creationId xmlns:a16="http://schemas.microsoft.com/office/drawing/2014/main" id="{12786767-0F13-36BD-DF57-DA458FB75463}"/>
                </a:ext>
              </a:extLst>
            </p:cNvPr>
            <p:cNvSpPr/>
            <p:nvPr/>
          </p:nvSpPr>
          <p:spPr>
            <a:xfrm>
              <a:off x="3239294" y="1104168"/>
              <a:ext cx="139826" cy="204311"/>
            </a:xfrm>
            <a:custGeom>
              <a:avLst/>
              <a:gdLst>
                <a:gd name="connsiteX0" fmla="*/ 70485 w 139826"/>
                <a:gd name="connsiteY0" fmla="*/ 91345 h 204311"/>
                <a:gd name="connsiteX1" fmla="*/ 139827 w 139826"/>
                <a:gd name="connsiteY1" fmla="*/ 91345 h 204311"/>
                <a:gd name="connsiteX2" fmla="*/ 139827 w 139826"/>
                <a:gd name="connsiteY2" fmla="*/ 168402 h 204311"/>
                <a:gd name="connsiteX3" fmla="*/ 71056 w 139826"/>
                <a:gd name="connsiteY3" fmla="*/ 204311 h 204311"/>
                <a:gd name="connsiteX4" fmla="*/ 0 w 139826"/>
                <a:gd name="connsiteY4" fmla="*/ 127254 h 204311"/>
                <a:gd name="connsiteX5" fmla="*/ 0 w 139826"/>
                <a:gd name="connsiteY5" fmla="*/ 76772 h 204311"/>
                <a:gd name="connsiteX6" fmla="*/ 71056 w 139826"/>
                <a:gd name="connsiteY6" fmla="*/ 0 h 204311"/>
                <a:gd name="connsiteX7" fmla="*/ 135255 w 139826"/>
                <a:gd name="connsiteY7" fmla="*/ 41053 h 204311"/>
                <a:gd name="connsiteX8" fmla="*/ 107252 w 139826"/>
                <a:gd name="connsiteY8" fmla="*/ 55626 h 204311"/>
                <a:gd name="connsiteX9" fmla="*/ 71056 w 139826"/>
                <a:gd name="connsiteY9" fmla="*/ 32766 h 204311"/>
                <a:gd name="connsiteX10" fmla="*/ 36004 w 139826"/>
                <a:gd name="connsiteY10" fmla="*/ 73819 h 204311"/>
                <a:gd name="connsiteX11" fmla="*/ 36004 w 139826"/>
                <a:gd name="connsiteY11" fmla="*/ 130016 h 204311"/>
                <a:gd name="connsiteX12" fmla="*/ 71914 w 139826"/>
                <a:gd name="connsiteY12" fmla="*/ 171069 h 204311"/>
                <a:gd name="connsiteX13" fmla="*/ 106109 w 139826"/>
                <a:gd name="connsiteY13" fmla="*/ 157353 h 204311"/>
                <a:gd name="connsiteX14" fmla="*/ 106109 w 139826"/>
                <a:gd name="connsiteY14" fmla="*/ 122015 h 204311"/>
                <a:gd name="connsiteX15" fmla="*/ 70485 w 139826"/>
                <a:gd name="connsiteY15" fmla="*/ 122015 h 204311"/>
                <a:gd name="connsiteX16" fmla="*/ 70485 w 139826"/>
                <a:gd name="connsiteY16" fmla="*/ 91154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826" h="204311">
                  <a:moveTo>
                    <a:pt x="70485" y="91345"/>
                  </a:moveTo>
                  <a:lnTo>
                    <a:pt x="139827" y="91345"/>
                  </a:lnTo>
                  <a:lnTo>
                    <a:pt x="139827" y="168402"/>
                  </a:lnTo>
                  <a:cubicBezTo>
                    <a:pt x="131540" y="182404"/>
                    <a:pt x="110680" y="204311"/>
                    <a:pt x="71056" y="204311"/>
                  </a:cubicBezTo>
                  <a:cubicBezTo>
                    <a:pt x="20574" y="204311"/>
                    <a:pt x="0" y="173260"/>
                    <a:pt x="0" y="127254"/>
                  </a:cubicBezTo>
                  <a:lnTo>
                    <a:pt x="0" y="76772"/>
                  </a:lnTo>
                  <a:cubicBezTo>
                    <a:pt x="0" y="30861"/>
                    <a:pt x="20574" y="0"/>
                    <a:pt x="71056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252" y="55626"/>
                  </a:lnTo>
                  <a:cubicBezTo>
                    <a:pt x="96964" y="38481"/>
                    <a:pt x="85535" y="32766"/>
                    <a:pt x="71056" y="32766"/>
                  </a:cubicBezTo>
                  <a:cubicBezTo>
                    <a:pt x="44863" y="32766"/>
                    <a:pt x="36004" y="49054"/>
                    <a:pt x="36004" y="73819"/>
                  </a:cubicBezTo>
                  <a:lnTo>
                    <a:pt x="36004" y="130016"/>
                  </a:lnTo>
                  <a:cubicBezTo>
                    <a:pt x="36004" y="154877"/>
                    <a:pt x="45720" y="171069"/>
                    <a:pt x="71914" y="171069"/>
                  </a:cubicBezTo>
                  <a:cubicBezTo>
                    <a:pt x="90202" y="171069"/>
                    <a:pt x="101060" y="164211"/>
                    <a:pt x="106109" y="157353"/>
                  </a:cubicBezTo>
                  <a:lnTo>
                    <a:pt x="106109" y="122015"/>
                  </a:lnTo>
                  <a:lnTo>
                    <a:pt x="70485" y="122015"/>
                  </a:lnTo>
                  <a:lnTo>
                    <a:pt x="70485" y="9115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5" name="Volný tvar: obrazec 104">
              <a:extLst>
                <a:ext uri="{FF2B5EF4-FFF2-40B4-BE49-F238E27FC236}">
                  <a16:creationId xmlns:a16="http://schemas.microsoft.com/office/drawing/2014/main" id="{A9F8596C-8436-9370-715F-EDB898F532F7}"/>
                </a:ext>
              </a:extLst>
            </p:cNvPr>
            <p:cNvSpPr/>
            <p:nvPr/>
          </p:nvSpPr>
          <p:spPr>
            <a:xfrm>
              <a:off x="3421316" y="1106549"/>
              <a:ext cx="35909" cy="199643"/>
            </a:xfrm>
            <a:custGeom>
              <a:avLst/>
              <a:gdLst>
                <a:gd name="connsiteX0" fmla="*/ 0 w 35909"/>
                <a:gd name="connsiteY0" fmla="*/ 0 h 199643"/>
                <a:gd name="connsiteX1" fmla="*/ 35909 w 35909"/>
                <a:gd name="connsiteY1" fmla="*/ 0 h 199643"/>
                <a:gd name="connsiteX2" fmla="*/ 35909 w 35909"/>
                <a:gd name="connsiteY2" fmla="*/ 199644 h 199643"/>
                <a:gd name="connsiteX3" fmla="*/ 0 w 35909"/>
                <a:gd name="connsiteY3" fmla="*/ 199644 h 199643"/>
                <a:gd name="connsiteX4" fmla="*/ 0 w 35909"/>
                <a:gd name="connsiteY4" fmla="*/ 0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09" h="199643">
                  <a:moveTo>
                    <a:pt x="0" y="0"/>
                  </a:moveTo>
                  <a:lnTo>
                    <a:pt x="35909" y="0"/>
                  </a:lnTo>
                  <a:lnTo>
                    <a:pt x="35909" y="199644"/>
                  </a:lnTo>
                  <a:lnTo>
                    <a:pt x="0" y="1996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6" name="Volný tvar: obrazec 105">
              <a:extLst>
                <a:ext uri="{FF2B5EF4-FFF2-40B4-BE49-F238E27FC236}">
                  <a16:creationId xmlns:a16="http://schemas.microsoft.com/office/drawing/2014/main" id="{59C4448F-AE5F-FFE6-CB1D-E3D4C844E1AE}"/>
                </a:ext>
              </a:extLst>
            </p:cNvPr>
            <p:cNvSpPr/>
            <p:nvPr/>
          </p:nvSpPr>
          <p:spPr>
            <a:xfrm>
              <a:off x="3497612" y="1104168"/>
              <a:ext cx="136112" cy="204311"/>
            </a:xfrm>
            <a:custGeom>
              <a:avLst/>
              <a:gdLst>
                <a:gd name="connsiteX0" fmla="*/ 36100 w 136112"/>
                <a:gd name="connsiteY0" fmla="*/ 130493 h 204311"/>
                <a:gd name="connsiteX1" fmla="*/ 72009 w 136112"/>
                <a:gd name="connsiteY1" fmla="*/ 171545 h 204311"/>
                <a:gd name="connsiteX2" fmla="*/ 108204 w 136112"/>
                <a:gd name="connsiteY2" fmla="*/ 148971 h 204311"/>
                <a:gd name="connsiteX3" fmla="*/ 136112 w 136112"/>
                <a:gd name="connsiteY3" fmla="*/ 162687 h 204311"/>
                <a:gd name="connsiteX4" fmla="*/ 71914 w 136112"/>
                <a:gd name="connsiteY4" fmla="*/ 204311 h 204311"/>
                <a:gd name="connsiteX5" fmla="*/ 0 w 136112"/>
                <a:gd name="connsiteY5" fmla="*/ 127540 h 204311"/>
                <a:gd name="connsiteX6" fmla="*/ 0 w 136112"/>
                <a:gd name="connsiteY6" fmla="*/ 76772 h 204311"/>
                <a:gd name="connsiteX7" fmla="*/ 71056 w 136112"/>
                <a:gd name="connsiteY7" fmla="*/ 0 h 204311"/>
                <a:gd name="connsiteX8" fmla="*/ 135255 w 136112"/>
                <a:gd name="connsiteY8" fmla="*/ 41053 h 204311"/>
                <a:gd name="connsiteX9" fmla="*/ 107347 w 136112"/>
                <a:gd name="connsiteY9" fmla="*/ 55626 h 204311"/>
                <a:gd name="connsiteX10" fmla="*/ 71152 w 136112"/>
                <a:gd name="connsiteY10" fmla="*/ 32766 h 204311"/>
                <a:gd name="connsiteX11" fmla="*/ 36100 w 136112"/>
                <a:gd name="connsiteY11" fmla="*/ 73819 h 204311"/>
                <a:gd name="connsiteX12" fmla="*/ 36100 w 136112"/>
                <a:gd name="connsiteY12" fmla="*/ 130302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112" h="204311">
                  <a:moveTo>
                    <a:pt x="36100" y="130493"/>
                  </a:moveTo>
                  <a:cubicBezTo>
                    <a:pt x="36100" y="155353"/>
                    <a:pt x="45815" y="171545"/>
                    <a:pt x="72009" y="171545"/>
                  </a:cubicBezTo>
                  <a:cubicBezTo>
                    <a:pt x="86582" y="171545"/>
                    <a:pt x="98012" y="167831"/>
                    <a:pt x="108204" y="148971"/>
                  </a:cubicBezTo>
                  <a:lnTo>
                    <a:pt x="136112" y="162687"/>
                  </a:lnTo>
                  <a:cubicBezTo>
                    <a:pt x="122682" y="191262"/>
                    <a:pt x="103632" y="204311"/>
                    <a:pt x="71914" y="204311"/>
                  </a:cubicBezTo>
                  <a:cubicBezTo>
                    <a:pt x="21431" y="204311"/>
                    <a:pt x="0" y="173450"/>
                    <a:pt x="0" y="127540"/>
                  </a:cubicBezTo>
                  <a:lnTo>
                    <a:pt x="0" y="76772"/>
                  </a:lnTo>
                  <a:cubicBezTo>
                    <a:pt x="0" y="30861"/>
                    <a:pt x="20574" y="0"/>
                    <a:pt x="71056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347" y="55626"/>
                  </a:lnTo>
                  <a:cubicBezTo>
                    <a:pt x="97060" y="38481"/>
                    <a:pt x="85630" y="32766"/>
                    <a:pt x="71152" y="32766"/>
                  </a:cubicBezTo>
                  <a:cubicBezTo>
                    <a:pt x="44863" y="32766"/>
                    <a:pt x="36100" y="49054"/>
                    <a:pt x="36100" y="73819"/>
                  </a:cubicBezTo>
                  <a:lnTo>
                    <a:pt x="36100" y="1303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7" name="Volný tvar: obrazec 106">
              <a:extLst>
                <a:ext uri="{FF2B5EF4-FFF2-40B4-BE49-F238E27FC236}">
                  <a16:creationId xmlns:a16="http://schemas.microsoft.com/office/drawing/2014/main" id="{1CE28362-8A76-0F14-4BC3-6BC7321AAFB7}"/>
                </a:ext>
              </a:extLst>
            </p:cNvPr>
            <p:cNvSpPr/>
            <p:nvPr/>
          </p:nvSpPr>
          <p:spPr>
            <a:xfrm>
              <a:off x="3664395" y="1106549"/>
              <a:ext cx="138874" cy="199643"/>
            </a:xfrm>
            <a:custGeom>
              <a:avLst/>
              <a:gdLst>
                <a:gd name="connsiteX0" fmla="*/ 0 w 138874"/>
                <a:gd name="connsiteY0" fmla="*/ 0 h 199643"/>
                <a:gd name="connsiteX1" fmla="*/ 35909 w 138874"/>
                <a:gd name="connsiteY1" fmla="*/ 0 h 199643"/>
                <a:gd name="connsiteX2" fmla="*/ 35909 w 138874"/>
                <a:gd name="connsiteY2" fmla="*/ 81344 h 199643"/>
                <a:gd name="connsiteX3" fmla="*/ 50482 w 138874"/>
                <a:gd name="connsiteY3" fmla="*/ 81344 h 199643"/>
                <a:gd name="connsiteX4" fmla="*/ 96679 w 138874"/>
                <a:gd name="connsiteY4" fmla="*/ 0 h 199643"/>
                <a:gd name="connsiteX5" fmla="*/ 136588 w 138874"/>
                <a:gd name="connsiteY5" fmla="*/ 0 h 199643"/>
                <a:gd name="connsiteX6" fmla="*/ 80677 w 138874"/>
                <a:gd name="connsiteY6" fmla="*/ 94393 h 199643"/>
                <a:gd name="connsiteX7" fmla="*/ 138874 w 138874"/>
                <a:gd name="connsiteY7" fmla="*/ 199644 h 199643"/>
                <a:gd name="connsiteX8" fmla="*/ 98393 w 138874"/>
                <a:gd name="connsiteY8" fmla="*/ 199644 h 199643"/>
                <a:gd name="connsiteX9" fmla="*/ 51625 w 138874"/>
                <a:gd name="connsiteY9" fmla="*/ 112967 h 199643"/>
                <a:gd name="connsiteX10" fmla="*/ 35909 w 138874"/>
                <a:gd name="connsiteY10" fmla="*/ 112967 h 199643"/>
                <a:gd name="connsiteX11" fmla="*/ 35909 w 138874"/>
                <a:gd name="connsiteY11" fmla="*/ 199644 h 199643"/>
                <a:gd name="connsiteX12" fmla="*/ 0 w 138874"/>
                <a:gd name="connsiteY12" fmla="*/ 199644 h 199643"/>
                <a:gd name="connsiteX13" fmla="*/ 0 w 138874"/>
                <a:gd name="connsiteY13" fmla="*/ 0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874" h="199643">
                  <a:moveTo>
                    <a:pt x="0" y="0"/>
                  </a:moveTo>
                  <a:lnTo>
                    <a:pt x="35909" y="0"/>
                  </a:lnTo>
                  <a:lnTo>
                    <a:pt x="35909" y="81344"/>
                  </a:lnTo>
                  <a:lnTo>
                    <a:pt x="50482" y="81344"/>
                  </a:lnTo>
                  <a:lnTo>
                    <a:pt x="96679" y="0"/>
                  </a:lnTo>
                  <a:lnTo>
                    <a:pt x="136588" y="0"/>
                  </a:lnTo>
                  <a:lnTo>
                    <a:pt x="80677" y="94393"/>
                  </a:lnTo>
                  <a:lnTo>
                    <a:pt x="138874" y="199644"/>
                  </a:lnTo>
                  <a:lnTo>
                    <a:pt x="98393" y="199644"/>
                  </a:lnTo>
                  <a:lnTo>
                    <a:pt x="51625" y="112967"/>
                  </a:lnTo>
                  <a:lnTo>
                    <a:pt x="35909" y="112967"/>
                  </a:lnTo>
                  <a:lnTo>
                    <a:pt x="35909" y="199644"/>
                  </a:lnTo>
                  <a:lnTo>
                    <a:pt x="0" y="1996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8" name="Volný tvar: obrazec 107">
              <a:extLst>
                <a:ext uri="{FF2B5EF4-FFF2-40B4-BE49-F238E27FC236}">
                  <a16:creationId xmlns:a16="http://schemas.microsoft.com/office/drawing/2014/main" id="{196958AD-FB3E-76FC-D5CB-F248BF6C772D}"/>
                </a:ext>
              </a:extLst>
            </p:cNvPr>
            <p:cNvSpPr/>
            <p:nvPr/>
          </p:nvSpPr>
          <p:spPr>
            <a:xfrm>
              <a:off x="3832130" y="1038350"/>
              <a:ext cx="112109" cy="267842"/>
            </a:xfrm>
            <a:custGeom>
              <a:avLst/>
              <a:gdLst>
                <a:gd name="connsiteX0" fmla="*/ 35909 w 112109"/>
                <a:gd name="connsiteY0" fmla="*/ 236506 h 267842"/>
                <a:gd name="connsiteX1" fmla="*/ 112109 w 112109"/>
                <a:gd name="connsiteY1" fmla="*/ 236506 h 267842"/>
                <a:gd name="connsiteX2" fmla="*/ 112109 w 112109"/>
                <a:gd name="connsiteY2" fmla="*/ 267843 h 267842"/>
                <a:gd name="connsiteX3" fmla="*/ 0 w 112109"/>
                <a:gd name="connsiteY3" fmla="*/ 267843 h 267842"/>
                <a:gd name="connsiteX4" fmla="*/ 0 w 112109"/>
                <a:gd name="connsiteY4" fmla="*/ 68199 h 267842"/>
                <a:gd name="connsiteX5" fmla="*/ 112109 w 112109"/>
                <a:gd name="connsiteY5" fmla="*/ 68199 h 267842"/>
                <a:gd name="connsiteX6" fmla="*/ 112109 w 112109"/>
                <a:gd name="connsiteY6" fmla="*/ 99536 h 267842"/>
                <a:gd name="connsiteX7" fmla="*/ 35909 w 112109"/>
                <a:gd name="connsiteY7" fmla="*/ 99536 h 267842"/>
                <a:gd name="connsiteX8" fmla="*/ 35909 w 112109"/>
                <a:gd name="connsiteY8" fmla="*/ 150305 h 267842"/>
                <a:gd name="connsiteX9" fmla="*/ 105823 w 112109"/>
                <a:gd name="connsiteY9" fmla="*/ 150305 h 267842"/>
                <a:gd name="connsiteX10" fmla="*/ 105823 w 112109"/>
                <a:gd name="connsiteY10" fmla="*/ 181642 h 267842"/>
                <a:gd name="connsiteX11" fmla="*/ 35909 w 112109"/>
                <a:gd name="connsiteY11" fmla="*/ 181642 h 267842"/>
                <a:gd name="connsiteX12" fmla="*/ 35909 w 112109"/>
                <a:gd name="connsiteY12" fmla="*/ 236411 h 267842"/>
                <a:gd name="connsiteX13" fmla="*/ 89249 w 112109"/>
                <a:gd name="connsiteY13" fmla="*/ 0 h 267842"/>
                <a:gd name="connsiteX14" fmla="*/ 62103 w 112109"/>
                <a:gd name="connsiteY14" fmla="*/ 49340 h 267842"/>
                <a:gd name="connsiteX15" fmla="*/ 38957 w 112109"/>
                <a:gd name="connsiteY15" fmla="*/ 49340 h 267842"/>
                <a:gd name="connsiteX16" fmla="*/ 53816 w 112109"/>
                <a:gd name="connsiteY16" fmla="*/ 0 h 267842"/>
                <a:gd name="connsiteX17" fmla="*/ 89154 w 112109"/>
                <a:gd name="connsiteY17" fmla="*/ 0 h 26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109" h="267842">
                  <a:moveTo>
                    <a:pt x="35909" y="236506"/>
                  </a:moveTo>
                  <a:lnTo>
                    <a:pt x="112109" y="236506"/>
                  </a:lnTo>
                  <a:lnTo>
                    <a:pt x="112109" y="267843"/>
                  </a:lnTo>
                  <a:lnTo>
                    <a:pt x="0" y="267843"/>
                  </a:lnTo>
                  <a:lnTo>
                    <a:pt x="0" y="68199"/>
                  </a:lnTo>
                  <a:lnTo>
                    <a:pt x="112109" y="68199"/>
                  </a:lnTo>
                  <a:lnTo>
                    <a:pt x="112109" y="99536"/>
                  </a:lnTo>
                  <a:lnTo>
                    <a:pt x="35909" y="99536"/>
                  </a:lnTo>
                  <a:lnTo>
                    <a:pt x="35909" y="150305"/>
                  </a:lnTo>
                  <a:lnTo>
                    <a:pt x="105823" y="150305"/>
                  </a:lnTo>
                  <a:lnTo>
                    <a:pt x="105823" y="181642"/>
                  </a:lnTo>
                  <a:lnTo>
                    <a:pt x="35909" y="181642"/>
                  </a:lnTo>
                  <a:lnTo>
                    <a:pt x="35909" y="236411"/>
                  </a:lnTo>
                  <a:close/>
                  <a:moveTo>
                    <a:pt x="89249" y="0"/>
                  </a:moveTo>
                  <a:lnTo>
                    <a:pt x="62103" y="49340"/>
                  </a:lnTo>
                  <a:lnTo>
                    <a:pt x="38957" y="49340"/>
                  </a:lnTo>
                  <a:lnTo>
                    <a:pt x="53816" y="0"/>
                  </a:lnTo>
                  <a:lnTo>
                    <a:pt x="8915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9" name="Volný tvar: obrazec 108">
              <a:extLst>
                <a:ext uri="{FF2B5EF4-FFF2-40B4-BE49-F238E27FC236}">
                  <a16:creationId xmlns:a16="http://schemas.microsoft.com/office/drawing/2014/main" id="{8CD50434-A58B-D3ED-917A-5CEEBC843C83}"/>
                </a:ext>
              </a:extLst>
            </p:cNvPr>
            <p:cNvSpPr/>
            <p:nvPr/>
          </p:nvSpPr>
          <p:spPr>
            <a:xfrm>
              <a:off x="1877981" y="1417922"/>
              <a:ext cx="136112" cy="204311"/>
            </a:xfrm>
            <a:custGeom>
              <a:avLst/>
              <a:gdLst>
                <a:gd name="connsiteX0" fmla="*/ 36100 w 136112"/>
                <a:gd name="connsiteY0" fmla="*/ 130492 h 204311"/>
                <a:gd name="connsiteX1" fmla="*/ 72009 w 136112"/>
                <a:gd name="connsiteY1" fmla="*/ 171545 h 204311"/>
                <a:gd name="connsiteX2" fmla="*/ 108204 w 136112"/>
                <a:gd name="connsiteY2" fmla="*/ 148971 h 204311"/>
                <a:gd name="connsiteX3" fmla="*/ 136112 w 136112"/>
                <a:gd name="connsiteY3" fmla="*/ 162687 h 204311"/>
                <a:gd name="connsiteX4" fmla="*/ 71914 w 136112"/>
                <a:gd name="connsiteY4" fmla="*/ 204311 h 204311"/>
                <a:gd name="connsiteX5" fmla="*/ 0 w 136112"/>
                <a:gd name="connsiteY5" fmla="*/ 127540 h 204311"/>
                <a:gd name="connsiteX6" fmla="*/ 0 w 136112"/>
                <a:gd name="connsiteY6" fmla="*/ 76771 h 204311"/>
                <a:gd name="connsiteX7" fmla="*/ 71056 w 136112"/>
                <a:gd name="connsiteY7" fmla="*/ 0 h 204311"/>
                <a:gd name="connsiteX8" fmla="*/ 135255 w 136112"/>
                <a:gd name="connsiteY8" fmla="*/ 41053 h 204311"/>
                <a:gd name="connsiteX9" fmla="*/ 107347 w 136112"/>
                <a:gd name="connsiteY9" fmla="*/ 55626 h 204311"/>
                <a:gd name="connsiteX10" fmla="*/ 71152 w 136112"/>
                <a:gd name="connsiteY10" fmla="*/ 32766 h 204311"/>
                <a:gd name="connsiteX11" fmla="*/ 36100 w 136112"/>
                <a:gd name="connsiteY11" fmla="*/ 73819 h 204311"/>
                <a:gd name="connsiteX12" fmla="*/ 36100 w 136112"/>
                <a:gd name="connsiteY12" fmla="*/ 130302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112" h="204311">
                  <a:moveTo>
                    <a:pt x="36100" y="130492"/>
                  </a:moveTo>
                  <a:cubicBezTo>
                    <a:pt x="36100" y="155353"/>
                    <a:pt x="45815" y="171545"/>
                    <a:pt x="72009" y="171545"/>
                  </a:cubicBezTo>
                  <a:cubicBezTo>
                    <a:pt x="86582" y="171545"/>
                    <a:pt x="98012" y="167830"/>
                    <a:pt x="108204" y="148971"/>
                  </a:cubicBezTo>
                  <a:lnTo>
                    <a:pt x="136112" y="162687"/>
                  </a:lnTo>
                  <a:cubicBezTo>
                    <a:pt x="122682" y="191262"/>
                    <a:pt x="103632" y="204311"/>
                    <a:pt x="71914" y="204311"/>
                  </a:cubicBezTo>
                  <a:cubicBezTo>
                    <a:pt x="21431" y="204311"/>
                    <a:pt x="0" y="173450"/>
                    <a:pt x="0" y="127540"/>
                  </a:cubicBezTo>
                  <a:lnTo>
                    <a:pt x="0" y="76771"/>
                  </a:lnTo>
                  <a:cubicBezTo>
                    <a:pt x="0" y="30861"/>
                    <a:pt x="20574" y="0"/>
                    <a:pt x="71056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347" y="55626"/>
                  </a:lnTo>
                  <a:cubicBezTo>
                    <a:pt x="97060" y="38481"/>
                    <a:pt x="85630" y="32766"/>
                    <a:pt x="71152" y="32766"/>
                  </a:cubicBezTo>
                  <a:cubicBezTo>
                    <a:pt x="44863" y="32766"/>
                    <a:pt x="36100" y="49054"/>
                    <a:pt x="36100" y="73819"/>
                  </a:cubicBezTo>
                  <a:lnTo>
                    <a:pt x="36100" y="1303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0" name="Volný tvar: obrazec 109">
              <a:extLst>
                <a:ext uri="{FF2B5EF4-FFF2-40B4-BE49-F238E27FC236}">
                  <a16:creationId xmlns:a16="http://schemas.microsoft.com/office/drawing/2014/main" id="{7B628294-5217-9EBD-7D14-5C9A156864C5}"/>
                </a:ext>
              </a:extLst>
            </p:cNvPr>
            <p:cNvSpPr/>
            <p:nvPr/>
          </p:nvSpPr>
          <p:spPr>
            <a:xfrm>
              <a:off x="2044763" y="1420398"/>
              <a:ext cx="112109" cy="199644"/>
            </a:xfrm>
            <a:custGeom>
              <a:avLst/>
              <a:gdLst>
                <a:gd name="connsiteX0" fmla="*/ 35909 w 112109"/>
                <a:gd name="connsiteY0" fmla="*/ 168307 h 199644"/>
                <a:gd name="connsiteX1" fmla="*/ 112109 w 112109"/>
                <a:gd name="connsiteY1" fmla="*/ 168307 h 199644"/>
                <a:gd name="connsiteX2" fmla="*/ 112109 w 112109"/>
                <a:gd name="connsiteY2" fmla="*/ 199644 h 199644"/>
                <a:gd name="connsiteX3" fmla="*/ 0 w 112109"/>
                <a:gd name="connsiteY3" fmla="*/ 199644 h 199644"/>
                <a:gd name="connsiteX4" fmla="*/ 0 w 112109"/>
                <a:gd name="connsiteY4" fmla="*/ 0 h 199644"/>
                <a:gd name="connsiteX5" fmla="*/ 112109 w 112109"/>
                <a:gd name="connsiteY5" fmla="*/ 0 h 199644"/>
                <a:gd name="connsiteX6" fmla="*/ 112109 w 112109"/>
                <a:gd name="connsiteY6" fmla="*/ 31337 h 199644"/>
                <a:gd name="connsiteX7" fmla="*/ 35909 w 112109"/>
                <a:gd name="connsiteY7" fmla="*/ 31337 h 199644"/>
                <a:gd name="connsiteX8" fmla="*/ 35909 w 112109"/>
                <a:gd name="connsiteY8" fmla="*/ 82105 h 199644"/>
                <a:gd name="connsiteX9" fmla="*/ 105823 w 112109"/>
                <a:gd name="connsiteY9" fmla="*/ 82105 h 199644"/>
                <a:gd name="connsiteX10" fmla="*/ 105823 w 112109"/>
                <a:gd name="connsiteY10" fmla="*/ 113443 h 199644"/>
                <a:gd name="connsiteX11" fmla="*/ 35909 w 112109"/>
                <a:gd name="connsiteY11" fmla="*/ 113443 h 199644"/>
                <a:gd name="connsiteX12" fmla="*/ 35909 w 112109"/>
                <a:gd name="connsiteY12" fmla="*/ 168212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109" h="199644">
                  <a:moveTo>
                    <a:pt x="35909" y="168307"/>
                  </a:move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1337"/>
                  </a:lnTo>
                  <a:lnTo>
                    <a:pt x="35909" y="31337"/>
                  </a:lnTo>
                  <a:lnTo>
                    <a:pt x="35909" y="82105"/>
                  </a:lnTo>
                  <a:lnTo>
                    <a:pt x="105823" y="82105"/>
                  </a:lnTo>
                  <a:lnTo>
                    <a:pt x="105823" y="113443"/>
                  </a:lnTo>
                  <a:lnTo>
                    <a:pt x="35909" y="113443"/>
                  </a:lnTo>
                  <a:lnTo>
                    <a:pt x="35909" y="1682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1" name="Volný tvar: obrazec 110">
              <a:extLst>
                <a:ext uri="{FF2B5EF4-FFF2-40B4-BE49-F238E27FC236}">
                  <a16:creationId xmlns:a16="http://schemas.microsoft.com/office/drawing/2014/main" id="{0B3F3AF0-FF85-4B7B-713E-A57F8CE90C99}"/>
                </a:ext>
              </a:extLst>
            </p:cNvPr>
            <p:cNvSpPr/>
            <p:nvPr/>
          </p:nvSpPr>
          <p:spPr>
            <a:xfrm>
              <a:off x="2198497" y="1420398"/>
              <a:ext cx="146113" cy="199644"/>
            </a:xfrm>
            <a:custGeom>
              <a:avLst/>
              <a:gdLst>
                <a:gd name="connsiteX0" fmla="*/ 0 w 146113"/>
                <a:gd name="connsiteY0" fmla="*/ 0 h 199644"/>
                <a:gd name="connsiteX1" fmla="*/ 30861 w 146113"/>
                <a:gd name="connsiteY1" fmla="*/ 0 h 199644"/>
                <a:gd name="connsiteX2" fmla="*/ 111062 w 146113"/>
                <a:gd name="connsiteY2" fmla="*/ 131540 h 199644"/>
                <a:gd name="connsiteX3" fmla="*/ 112204 w 146113"/>
                <a:gd name="connsiteY3" fmla="*/ 131540 h 199644"/>
                <a:gd name="connsiteX4" fmla="*/ 112204 w 146113"/>
                <a:gd name="connsiteY4" fmla="*/ 0 h 199644"/>
                <a:gd name="connsiteX5" fmla="*/ 146114 w 146113"/>
                <a:gd name="connsiteY5" fmla="*/ 0 h 199644"/>
                <a:gd name="connsiteX6" fmla="*/ 146114 w 146113"/>
                <a:gd name="connsiteY6" fmla="*/ 199644 h 199644"/>
                <a:gd name="connsiteX7" fmla="*/ 114776 w 146113"/>
                <a:gd name="connsiteY7" fmla="*/ 199644 h 199644"/>
                <a:gd name="connsiteX8" fmla="*/ 35242 w 146113"/>
                <a:gd name="connsiteY8" fmla="*/ 68104 h 199644"/>
                <a:gd name="connsiteX9" fmla="*/ 34100 w 146113"/>
                <a:gd name="connsiteY9" fmla="*/ 68104 h 199644"/>
                <a:gd name="connsiteX10" fmla="*/ 34100 w 146113"/>
                <a:gd name="connsiteY10" fmla="*/ 199644 h 199644"/>
                <a:gd name="connsiteX11" fmla="*/ 191 w 146113"/>
                <a:gd name="connsiteY11" fmla="*/ 199644 h 199644"/>
                <a:gd name="connsiteX12" fmla="*/ 191 w 146113"/>
                <a:gd name="connsiteY12" fmla="*/ 0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113" h="199644">
                  <a:moveTo>
                    <a:pt x="0" y="0"/>
                  </a:moveTo>
                  <a:lnTo>
                    <a:pt x="30861" y="0"/>
                  </a:lnTo>
                  <a:lnTo>
                    <a:pt x="111062" y="131540"/>
                  </a:lnTo>
                  <a:lnTo>
                    <a:pt x="112204" y="131540"/>
                  </a:lnTo>
                  <a:lnTo>
                    <a:pt x="112204" y="0"/>
                  </a:lnTo>
                  <a:lnTo>
                    <a:pt x="146114" y="0"/>
                  </a:lnTo>
                  <a:lnTo>
                    <a:pt x="146114" y="199644"/>
                  </a:lnTo>
                  <a:lnTo>
                    <a:pt x="114776" y="199644"/>
                  </a:lnTo>
                  <a:lnTo>
                    <a:pt x="35242" y="68104"/>
                  </a:lnTo>
                  <a:lnTo>
                    <a:pt x="34100" y="68104"/>
                  </a:lnTo>
                  <a:lnTo>
                    <a:pt x="34100" y="199644"/>
                  </a:lnTo>
                  <a:lnTo>
                    <a:pt x="191" y="199644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2" name="Volný tvar: obrazec 111">
              <a:extLst>
                <a:ext uri="{FF2B5EF4-FFF2-40B4-BE49-F238E27FC236}">
                  <a16:creationId xmlns:a16="http://schemas.microsoft.com/office/drawing/2014/main" id="{69A33DA6-8F03-C112-B57B-3FFE4243F0AA}"/>
                </a:ext>
              </a:extLst>
            </p:cNvPr>
            <p:cNvSpPr/>
            <p:nvPr/>
          </p:nvSpPr>
          <p:spPr>
            <a:xfrm>
              <a:off x="2380520" y="1420398"/>
              <a:ext cx="141446" cy="199644"/>
            </a:xfrm>
            <a:custGeom>
              <a:avLst/>
              <a:gdLst>
                <a:gd name="connsiteX0" fmla="*/ 0 w 141446"/>
                <a:gd name="connsiteY0" fmla="*/ 0 h 199644"/>
                <a:gd name="connsiteX1" fmla="*/ 141446 w 141446"/>
                <a:gd name="connsiteY1" fmla="*/ 0 h 199644"/>
                <a:gd name="connsiteX2" fmla="*/ 141446 w 141446"/>
                <a:gd name="connsiteY2" fmla="*/ 31337 h 199644"/>
                <a:gd name="connsiteX3" fmla="*/ 88678 w 141446"/>
                <a:gd name="connsiteY3" fmla="*/ 31337 h 199644"/>
                <a:gd name="connsiteX4" fmla="*/ 88678 w 141446"/>
                <a:gd name="connsiteY4" fmla="*/ 199644 h 199644"/>
                <a:gd name="connsiteX5" fmla="*/ 52769 w 141446"/>
                <a:gd name="connsiteY5" fmla="*/ 199644 h 199644"/>
                <a:gd name="connsiteX6" fmla="*/ 52769 w 141446"/>
                <a:gd name="connsiteY6" fmla="*/ 31337 h 199644"/>
                <a:gd name="connsiteX7" fmla="*/ 0 w 141446"/>
                <a:gd name="connsiteY7" fmla="*/ 31337 h 199644"/>
                <a:gd name="connsiteX8" fmla="*/ 0 w 141446"/>
                <a:gd name="connsiteY8" fmla="*/ 0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46" h="199644">
                  <a:moveTo>
                    <a:pt x="0" y="0"/>
                  </a:moveTo>
                  <a:lnTo>
                    <a:pt x="141446" y="0"/>
                  </a:lnTo>
                  <a:lnTo>
                    <a:pt x="141446" y="31337"/>
                  </a:lnTo>
                  <a:lnTo>
                    <a:pt x="88678" y="31337"/>
                  </a:lnTo>
                  <a:lnTo>
                    <a:pt x="88678" y="199644"/>
                  </a:lnTo>
                  <a:lnTo>
                    <a:pt x="52769" y="199644"/>
                  </a:lnTo>
                  <a:lnTo>
                    <a:pt x="52769" y="31337"/>
                  </a:lnTo>
                  <a:lnTo>
                    <a:pt x="0" y="31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3" name="Volný tvar: obrazec 112">
              <a:extLst>
                <a:ext uri="{FF2B5EF4-FFF2-40B4-BE49-F238E27FC236}">
                  <a16:creationId xmlns:a16="http://schemas.microsoft.com/office/drawing/2014/main" id="{79B7AD0F-DF54-DD2A-CDEE-F7ED53D4031C}"/>
                </a:ext>
              </a:extLst>
            </p:cNvPr>
            <p:cNvSpPr/>
            <p:nvPr/>
          </p:nvSpPr>
          <p:spPr>
            <a:xfrm>
              <a:off x="2558256" y="1420398"/>
              <a:ext cx="140112" cy="199739"/>
            </a:xfrm>
            <a:custGeom>
              <a:avLst/>
              <a:gdLst>
                <a:gd name="connsiteX0" fmla="*/ 0 w 140112"/>
                <a:gd name="connsiteY0" fmla="*/ 0 h 199739"/>
                <a:gd name="connsiteX1" fmla="*/ 60198 w 140112"/>
                <a:gd name="connsiteY1" fmla="*/ 0 h 199739"/>
                <a:gd name="connsiteX2" fmla="*/ 131826 w 140112"/>
                <a:gd name="connsiteY2" fmla="*/ 63341 h 199739"/>
                <a:gd name="connsiteX3" fmla="*/ 97060 w 140112"/>
                <a:gd name="connsiteY3" fmla="*/ 120682 h 199739"/>
                <a:gd name="connsiteX4" fmla="*/ 140113 w 140112"/>
                <a:gd name="connsiteY4" fmla="*/ 199739 h 199739"/>
                <a:gd name="connsiteX5" fmla="*/ 100203 w 140112"/>
                <a:gd name="connsiteY5" fmla="*/ 199739 h 199739"/>
                <a:gd name="connsiteX6" fmla="*/ 62865 w 140112"/>
                <a:gd name="connsiteY6" fmla="*/ 126397 h 199739"/>
                <a:gd name="connsiteX7" fmla="*/ 35719 w 140112"/>
                <a:gd name="connsiteY7" fmla="*/ 126397 h 199739"/>
                <a:gd name="connsiteX8" fmla="*/ 35719 w 140112"/>
                <a:gd name="connsiteY8" fmla="*/ 199739 h 199739"/>
                <a:gd name="connsiteX9" fmla="*/ 95 w 140112"/>
                <a:gd name="connsiteY9" fmla="*/ 199739 h 199739"/>
                <a:gd name="connsiteX10" fmla="*/ 95 w 140112"/>
                <a:gd name="connsiteY10" fmla="*/ 95 h 199739"/>
                <a:gd name="connsiteX11" fmla="*/ 35624 w 140112"/>
                <a:gd name="connsiteY11" fmla="*/ 94964 h 199739"/>
                <a:gd name="connsiteX12" fmla="*/ 61246 w 140112"/>
                <a:gd name="connsiteY12" fmla="*/ 94964 h 199739"/>
                <a:gd name="connsiteX13" fmla="*/ 95441 w 140112"/>
                <a:gd name="connsiteY13" fmla="*/ 63341 h 199739"/>
                <a:gd name="connsiteX14" fmla="*/ 58388 w 140112"/>
                <a:gd name="connsiteY14" fmla="*/ 31432 h 199739"/>
                <a:gd name="connsiteX15" fmla="*/ 35528 w 140112"/>
                <a:gd name="connsiteY15" fmla="*/ 31432 h 199739"/>
                <a:gd name="connsiteX16" fmla="*/ 35528 w 140112"/>
                <a:gd name="connsiteY16" fmla="*/ 95059 h 1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112" h="199739">
                  <a:moveTo>
                    <a:pt x="0" y="0"/>
                  </a:moveTo>
                  <a:lnTo>
                    <a:pt x="60198" y="0"/>
                  </a:lnTo>
                  <a:cubicBezTo>
                    <a:pt x="104680" y="0"/>
                    <a:pt x="131826" y="17717"/>
                    <a:pt x="131826" y="63341"/>
                  </a:cubicBezTo>
                  <a:cubicBezTo>
                    <a:pt x="131826" y="100108"/>
                    <a:pt x="112109" y="114681"/>
                    <a:pt x="97060" y="120682"/>
                  </a:cubicBezTo>
                  <a:lnTo>
                    <a:pt x="140113" y="199739"/>
                  </a:lnTo>
                  <a:lnTo>
                    <a:pt x="100203" y="199739"/>
                  </a:lnTo>
                  <a:lnTo>
                    <a:pt x="62865" y="126397"/>
                  </a:lnTo>
                  <a:lnTo>
                    <a:pt x="35719" y="126397"/>
                  </a:lnTo>
                  <a:lnTo>
                    <a:pt x="35719" y="199739"/>
                  </a:lnTo>
                  <a:lnTo>
                    <a:pt x="95" y="199739"/>
                  </a:lnTo>
                  <a:lnTo>
                    <a:pt x="95" y="95"/>
                  </a:lnTo>
                  <a:close/>
                  <a:moveTo>
                    <a:pt x="35624" y="94964"/>
                  </a:moveTo>
                  <a:lnTo>
                    <a:pt x="61246" y="94964"/>
                  </a:lnTo>
                  <a:cubicBezTo>
                    <a:pt x="82963" y="94964"/>
                    <a:pt x="95441" y="86963"/>
                    <a:pt x="95441" y="63341"/>
                  </a:cubicBezTo>
                  <a:cubicBezTo>
                    <a:pt x="95441" y="38195"/>
                    <a:pt x="82296" y="31432"/>
                    <a:pt x="58388" y="31432"/>
                  </a:cubicBezTo>
                  <a:lnTo>
                    <a:pt x="35528" y="31432"/>
                  </a:lnTo>
                  <a:lnTo>
                    <a:pt x="35528" y="95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4" name="Volný tvar: obrazec 113">
              <a:extLst>
                <a:ext uri="{FF2B5EF4-FFF2-40B4-BE49-F238E27FC236}">
                  <a16:creationId xmlns:a16="http://schemas.microsoft.com/office/drawing/2014/main" id="{5A80B211-72F8-D5CE-CD07-16FCDD678651}"/>
                </a:ext>
              </a:extLst>
            </p:cNvPr>
            <p:cNvSpPr/>
            <p:nvPr/>
          </p:nvSpPr>
          <p:spPr>
            <a:xfrm>
              <a:off x="2728658" y="1420303"/>
              <a:ext cx="139255" cy="202025"/>
            </a:xfrm>
            <a:custGeom>
              <a:avLst/>
              <a:gdLst>
                <a:gd name="connsiteX0" fmla="*/ 191 w 139255"/>
                <a:gd name="connsiteY0" fmla="*/ 134684 h 202025"/>
                <a:gd name="connsiteX1" fmla="*/ 191 w 139255"/>
                <a:gd name="connsiteY1" fmla="*/ 0 h 202025"/>
                <a:gd name="connsiteX2" fmla="*/ 36100 w 139255"/>
                <a:gd name="connsiteY2" fmla="*/ 0 h 202025"/>
                <a:gd name="connsiteX3" fmla="*/ 36100 w 139255"/>
                <a:gd name="connsiteY3" fmla="*/ 131826 h 202025"/>
                <a:gd name="connsiteX4" fmla="*/ 69723 w 139255"/>
                <a:gd name="connsiteY4" fmla="*/ 169736 h 202025"/>
                <a:gd name="connsiteX5" fmla="*/ 103346 w 139255"/>
                <a:gd name="connsiteY5" fmla="*/ 131826 h 202025"/>
                <a:gd name="connsiteX6" fmla="*/ 103346 w 139255"/>
                <a:gd name="connsiteY6" fmla="*/ 0 h 202025"/>
                <a:gd name="connsiteX7" fmla="*/ 139255 w 139255"/>
                <a:gd name="connsiteY7" fmla="*/ 0 h 202025"/>
                <a:gd name="connsiteX8" fmla="*/ 139255 w 139255"/>
                <a:gd name="connsiteY8" fmla="*/ 134684 h 202025"/>
                <a:gd name="connsiteX9" fmla="*/ 69628 w 139255"/>
                <a:gd name="connsiteY9" fmla="*/ 202025 h 202025"/>
                <a:gd name="connsiteX10" fmla="*/ 0 w 139255"/>
                <a:gd name="connsiteY10" fmla="*/ 134684 h 2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9255" h="202025">
                  <a:moveTo>
                    <a:pt x="191" y="134684"/>
                  </a:moveTo>
                  <a:lnTo>
                    <a:pt x="191" y="0"/>
                  </a:lnTo>
                  <a:lnTo>
                    <a:pt x="36100" y="0"/>
                  </a:lnTo>
                  <a:lnTo>
                    <a:pt x="36100" y="131826"/>
                  </a:lnTo>
                  <a:cubicBezTo>
                    <a:pt x="36100" y="154686"/>
                    <a:pt x="42958" y="169736"/>
                    <a:pt x="69723" y="169736"/>
                  </a:cubicBezTo>
                  <a:cubicBezTo>
                    <a:pt x="96488" y="169736"/>
                    <a:pt x="103346" y="154591"/>
                    <a:pt x="103346" y="131826"/>
                  </a:cubicBezTo>
                  <a:lnTo>
                    <a:pt x="103346" y="0"/>
                  </a:lnTo>
                  <a:lnTo>
                    <a:pt x="139255" y="0"/>
                  </a:lnTo>
                  <a:lnTo>
                    <a:pt x="139255" y="134684"/>
                  </a:lnTo>
                  <a:cubicBezTo>
                    <a:pt x="139255" y="177451"/>
                    <a:pt x="115824" y="202025"/>
                    <a:pt x="69628" y="202025"/>
                  </a:cubicBezTo>
                  <a:cubicBezTo>
                    <a:pt x="23432" y="202025"/>
                    <a:pt x="0" y="177451"/>
                    <a:pt x="0" y="134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5" name="Volný tvar: obrazec 114">
              <a:extLst>
                <a:ext uri="{FF2B5EF4-FFF2-40B4-BE49-F238E27FC236}">
                  <a16:creationId xmlns:a16="http://schemas.microsoft.com/office/drawing/2014/main" id="{E1DAAEE7-B66C-D96D-97F0-F32250CA1C4E}"/>
                </a:ext>
              </a:extLst>
            </p:cNvPr>
            <p:cNvSpPr/>
            <p:nvPr/>
          </p:nvSpPr>
          <p:spPr>
            <a:xfrm>
              <a:off x="2914967" y="1420398"/>
              <a:ext cx="173354" cy="199644"/>
            </a:xfrm>
            <a:custGeom>
              <a:avLst/>
              <a:gdLst>
                <a:gd name="connsiteX0" fmla="*/ 139446 w 173354"/>
                <a:gd name="connsiteY0" fmla="*/ 81820 h 199644"/>
                <a:gd name="connsiteX1" fmla="*/ 138303 w 173354"/>
                <a:gd name="connsiteY1" fmla="*/ 81820 h 199644"/>
                <a:gd name="connsiteX2" fmla="*/ 95821 w 173354"/>
                <a:gd name="connsiteY2" fmla="*/ 166783 h 199644"/>
                <a:gd name="connsiteX3" fmla="*/ 77533 w 173354"/>
                <a:gd name="connsiteY3" fmla="*/ 166783 h 199644"/>
                <a:gd name="connsiteX4" fmla="*/ 35052 w 173354"/>
                <a:gd name="connsiteY4" fmla="*/ 81820 h 199644"/>
                <a:gd name="connsiteX5" fmla="*/ 33909 w 173354"/>
                <a:gd name="connsiteY5" fmla="*/ 81820 h 199644"/>
                <a:gd name="connsiteX6" fmla="*/ 33909 w 173354"/>
                <a:gd name="connsiteY6" fmla="*/ 199644 h 199644"/>
                <a:gd name="connsiteX7" fmla="*/ 0 w 173354"/>
                <a:gd name="connsiteY7" fmla="*/ 199644 h 199644"/>
                <a:gd name="connsiteX8" fmla="*/ 0 w 173354"/>
                <a:gd name="connsiteY8" fmla="*/ 0 h 199644"/>
                <a:gd name="connsiteX9" fmla="*/ 27623 w 173354"/>
                <a:gd name="connsiteY9" fmla="*/ 0 h 199644"/>
                <a:gd name="connsiteX10" fmla="*/ 86106 w 173354"/>
                <a:gd name="connsiteY10" fmla="*/ 114967 h 199644"/>
                <a:gd name="connsiteX11" fmla="*/ 87249 w 173354"/>
                <a:gd name="connsiteY11" fmla="*/ 114967 h 199644"/>
                <a:gd name="connsiteX12" fmla="*/ 146018 w 173354"/>
                <a:gd name="connsiteY12" fmla="*/ 0 h 199644"/>
                <a:gd name="connsiteX13" fmla="*/ 173355 w 173354"/>
                <a:gd name="connsiteY13" fmla="*/ 0 h 199644"/>
                <a:gd name="connsiteX14" fmla="*/ 173355 w 173354"/>
                <a:gd name="connsiteY14" fmla="*/ 199644 h 199644"/>
                <a:gd name="connsiteX15" fmla="*/ 139446 w 173354"/>
                <a:gd name="connsiteY15" fmla="*/ 199644 h 199644"/>
                <a:gd name="connsiteX16" fmla="*/ 139446 w 173354"/>
                <a:gd name="connsiteY16" fmla="*/ 81820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3354" h="199644">
                  <a:moveTo>
                    <a:pt x="139446" y="81820"/>
                  </a:moveTo>
                  <a:lnTo>
                    <a:pt x="138303" y="81820"/>
                  </a:lnTo>
                  <a:lnTo>
                    <a:pt x="95821" y="166783"/>
                  </a:lnTo>
                  <a:lnTo>
                    <a:pt x="77533" y="166783"/>
                  </a:lnTo>
                  <a:lnTo>
                    <a:pt x="35052" y="81820"/>
                  </a:lnTo>
                  <a:lnTo>
                    <a:pt x="33909" y="81820"/>
                  </a:lnTo>
                  <a:lnTo>
                    <a:pt x="339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27623" y="0"/>
                  </a:lnTo>
                  <a:lnTo>
                    <a:pt x="86106" y="114967"/>
                  </a:lnTo>
                  <a:lnTo>
                    <a:pt x="87249" y="114967"/>
                  </a:lnTo>
                  <a:lnTo>
                    <a:pt x="146018" y="0"/>
                  </a:lnTo>
                  <a:lnTo>
                    <a:pt x="173355" y="0"/>
                  </a:lnTo>
                  <a:lnTo>
                    <a:pt x="173355" y="199644"/>
                  </a:lnTo>
                  <a:lnTo>
                    <a:pt x="139446" y="199644"/>
                  </a:lnTo>
                  <a:lnTo>
                    <a:pt x="139446" y="818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6" name="Volný tvar: obrazec 115">
              <a:extLst>
                <a:ext uri="{FF2B5EF4-FFF2-40B4-BE49-F238E27FC236}">
                  <a16:creationId xmlns:a16="http://schemas.microsoft.com/office/drawing/2014/main" id="{A643C277-6AF2-32C3-02B4-A26D49B32CBD}"/>
                </a:ext>
              </a:extLst>
            </p:cNvPr>
            <p:cNvSpPr/>
            <p:nvPr/>
          </p:nvSpPr>
          <p:spPr>
            <a:xfrm>
              <a:off x="3221577" y="1420398"/>
              <a:ext cx="131540" cy="199739"/>
            </a:xfrm>
            <a:custGeom>
              <a:avLst/>
              <a:gdLst>
                <a:gd name="connsiteX0" fmla="*/ 0 w 131540"/>
                <a:gd name="connsiteY0" fmla="*/ 0 h 199739"/>
                <a:gd name="connsiteX1" fmla="*/ 58769 w 131540"/>
                <a:gd name="connsiteY1" fmla="*/ 0 h 199739"/>
                <a:gd name="connsiteX2" fmla="*/ 131540 w 131540"/>
                <a:gd name="connsiteY2" fmla="*/ 65627 h 199739"/>
                <a:gd name="connsiteX3" fmla="*/ 61341 w 131540"/>
                <a:gd name="connsiteY3" fmla="*/ 130683 h 199739"/>
                <a:gd name="connsiteX4" fmla="*/ 35909 w 131540"/>
                <a:gd name="connsiteY4" fmla="*/ 130683 h 199739"/>
                <a:gd name="connsiteX5" fmla="*/ 35909 w 131540"/>
                <a:gd name="connsiteY5" fmla="*/ 199739 h 199739"/>
                <a:gd name="connsiteX6" fmla="*/ 0 w 131540"/>
                <a:gd name="connsiteY6" fmla="*/ 199739 h 199739"/>
                <a:gd name="connsiteX7" fmla="*/ 0 w 131540"/>
                <a:gd name="connsiteY7" fmla="*/ 95 h 199739"/>
                <a:gd name="connsiteX8" fmla="*/ 35909 w 131540"/>
                <a:gd name="connsiteY8" fmla="*/ 99251 h 199739"/>
                <a:gd name="connsiteX9" fmla="*/ 59912 w 131540"/>
                <a:gd name="connsiteY9" fmla="*/ 99251 h 199739"/>
                <a:gd name="connsiteX10" fmla="*/ 95250 w 131540"/>
                <a:gd name="connsiteY10" fmla="*/ 64484 h 199739"/>
                <a:gd name="connsiteX11" fmla="*/ 57912 w 131540"/>
                <a:gd name="connsiteY11" fmla="*/ 31432 h 199739"/>
                <a:gd name="connsiteX12" fmla="*/ 35909 w 131540"/>
                <a:gd name="connsiteY12" fmla="*/ 31432 h 199739"/>
                <a:gd name="connsiteX13" fmla="*/ 35909 w 131540"/>
                <a:gd name="connsiteY13" fmla="*/ 99346 h 1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540" h="199739">
                  <a:moveTo>
                    <a:pt x="0" y="0"/>
                  </a:moveTo>
                  <a:lnTo>
                    <a:pt x="58769" y="0"/>
                  </a:lnTo>
                  <a:cubicBezTo>
                    <a:pt x="104108" y="0"/>
                    <a:pt x="131540" y="13145"/>
                    <a:pt x="131540" y="65627"/>
                  </a:cubicBezTo>
                  <a:cubicBezTo>
                    <a:pt x="131540" y="111824"/>
                    <a:pt x="105632" y="130683"/>
                    <a:pt x="61341" y="130683"/>
                  </a:cubicBezTo>
                  <a:lnTo>
                    <a:pt x="35909" y="130683"/>
                  </a:lnTo>
                  <a:lnTo>
                    <a:pt x="35909" y="199739"/>
                  </a:lnTo>
                  <a:lnTo>
                    <a:pt x="0" y="199739"/>
                  </a:lnTo>
                  <a:lnTo>
                    <a:pt x="0" y="95"/>
                  </a:lnTo>
                  <a:close/>
                  <a:moveTo>
                    <a:pt x="35909" y="99251"/>
                  </a:moveTo>
                  <a:lnTo>
                    <a:pt x="59912" y="99251"/>
                  </a:lnTo>
                  <a:cubicBezTo>
                    <a:pt x="85534" y="99251"/>
                    <a:pt x="95250" y="88392"/>
                    <a:pt x="95250" y="64484"/>
                  </a:cubicBezTo>
                  <a:cubicBezTo>
                    <a:pt x="95250" y="40576"/>
                    <a:pt x="85249" y="31432"/>
                    <a:pt x="57912" y="31432"/>
                  </a:cubicBezTo>
                  <a:lnTo>
                    <a:pt x="35909" y="31432"/>
                  </a:lnTo>
                  <a:lnTo>
                    <a:pt x="35909" y="993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7" name="Volný tvar: obrazec 116">
              <a:extLst>
                <a:ext uri="{FF2B5EF4-FFF2-40B4-BE49-F238E27FC236}">
                  <a16:creationId xmlns:a16="http://schemas.microsoft.com/office/drawing/2014/main" id="{D487607E-19A7-1DC6-1D2B-4C3C35E9D84E}"/>
                </a:ext>
              </a:extLst>
            </p:cNvPr>
            <p:cNvSpPr/>
            <p:nvPr/>
          </p:nvSpPr>
          <p:spPr>
            <a:xfrm>
              <a:off x="3390741" y="1420398"/>
              <a:ext cx="140112" cy="199739"/>
            </a:xfrm>
            <a:custGeom>
              <a:avLst/>
              <a:gdLst>
                <a:gd name="connsiteX0" fmla="*/ 0 w 140112"/>
                <a:gd name="connsiteY0" fmla="*/ 0 h 199739"/>
                <a:gd name="connsiteX1" fmla="*/ 60198 w 140112"/>
                <a:gd name="connsiteY1" fmla="*/ 0 h 199739"/>
                <a:gd name="connsiteX2" fmla="*/ 131826 w 140112"/>
                <a:gd name="connsiteY2" fmla="*/ 63341 h 199739"/>
                <a:gd name="connsiteX3" fmla="*/ 97060 w 140112"/>
                <a:gd name="connsiteY3" fmla="*/ 120682 h 199739"/>
                <a:gd name="connsiteX4" fmla="*/ 140113 w 140112"/>
                <a:gd name="connsiteY4" fmla="*/ 199739 h 199739"/>
                <a:gd name="connsiteX5" fmla="*/ 100203 w 140112"/>
                <a:gd name="connsiteY5" fmla="*/ 199739 h 199739"/>
                <a:gd name="connsiteX6" fmla="*/ 62865 w 140112"/>
                <a:gd name="connsiteY6" fmla="*/ 126397 h 199739"/>
                <a:gd name="connsiteX7" fmla="*/ 35719 w 140112"/>
                <a:gd name="connsiteY7" fmla="*/ 126397 h 199739"/>
                <a:gd name="connsiteX8" fmla="*/ 35719 w 140112"/>
                <a:gd name="connsiteY8" fmla="*/ 199739 h 199739"/>
                <a:gd name="connsiteX9" fmla="*/ 95 w 140112"/>
                <a:gd name="connsiteY9" fmla="*/ 199739 h 199739"/>
                <a:gd name="connsiteX10" fmla="*/ 95 w 140112"/>
                <a:gd name="connsiteY10" fmla="*/ 95 h 199739"/>
                <a:gd name="connsiteX11" fmla="*/ 35624 w 140112"/>
                <a:gd name="connsiteY11" fmla="*/ 94964 h 199739"/>
                <a:gd name="connsiteX12" fmla="*/ 61341 w 140112"/>
                <a:gd name="connsiteY12" fmla="*/ 94964 h 199739"/>
                <a:gd name="connsiteX13" fmla="*/ 95536 w 140112"/>
                <a:gd name="connsiteY13" fmla="*/ 63341 h 199739"/>
                <a:gd name="connsiteX14" fmla="*/ 58484 w 140112"/>
                <a:gd name="connsiteY14" fmla="*/ 31432 h 199739"/>
                <a:gd name="connsiteX15" fmla="*/ 35624 w 140112"/>
                <a:gd name="connsiteY15" fmla="*/ 31432 h 199739"/>
                <a:gd name="connsiteX16" fmla="*/ 35624 w 140112"/>
                <a:gd name="connsiteY16" fmla="*/ 95059 h 1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112" h="199739">
                  <a:moveTo>
                    <a:pt x="0" y="0"/>
                  </a:moveTo>
                  <a:lnTo>
                    <a:pt x="60198" y="0"/>
                  </a:lnTo>
                  <a:cubicBezTo>
                    <a:pt x="104680" y="0"/>
                    <a:pt x="131826" y="17717"/>
                    <a:pt x="131826" y="63341"/>
                  </a:cubicBezTo>
                  <a:cubicBezTo>
                    <a:pt x="131826" y="100108"/>
                    <a:pt x="112109" y="114681"/>
                    <a:pt x="97060" y="120682"/>
                  </a:cubicBezTo>
                  <a:lnTo>
                    <a:pt x="140113" y="199739"/>
                  </a:lnTo>
                  <a:lnTo>
                    <a:pt x="100203" y="199739"/>
                  </a:lnTo>
                  <a:lnTo>
                    <a:pt x="62865" y="126397"/>
                  </a:lnTo>
                  <a:lnTo>
                    <a:pt x="35719" y="126397"/>
                  </a:lnTo>
                  <a:lnTo>
                    <a:pt x="35719" y="199739"/>
                  </a:lnTo>
                  <a:lnTo>
                    <a:pt x="95" y="199739"/>
                  </a:lnTo>
                  <a:lnTo>
                    <a:pt x="95" y="95"/>
                  </a:lnTo>
                  <a:close/>
                  <a:moveTo>
                    <a:pt x="35624" y="94964"/>
                  </a:moveTo>
                  <a:lnTo>
                    <a:pt x="61341" y="94964"/>
                  </a:lnTo>
                  <a:cubicBezTo>
                    <a:pt x="83058" y="94964"/>
                    <a:pt x="95536" y="86963"/>
                    <a:pt x="95536" y="63341"/>
                  </a:cubicBezTo>
                  <a:cubicBezTo>
                    <a:pt x="95536" y="38195"/>
                    <a:pt x="82391" y="31432"/>
                    <a:pt x="58484" y="31432"/>
                  </a:cubicBezTo>
                  <a:lnTo>
                    <a:pt x="35624" y="31432"/>
                  </a:lnTo>
                  <a:lnTo>
                    <a:pt x="35624" y="950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8" name="Volný tvar: obrazec 117">
              <a:extLst>
                <a:ext uri="{FF2B5EF4-FFF2-40B4-BE49-F238E27FC236}">
                  <a16:creationId xmlns:a16="http://schemas.microsoft.com/office/drawing/2014/main" id="{20B2AA93-94B1-29BD-EC5B-D4B47D8AD1C9}"/>
                </a:ext>
              </a:extLst>
            </p:cNvPr>
            <p:cNvSpPr/>
            <p:nvPr/>
          </p:nvSpPr>
          <p:spPr>
            <a:xfrm>
              <a:off x="3544856" y="1420398"/>
              <a:ext cx="162591" cy="199644"/>
            </a:xfrm>
            <a:custGeom>
              <a:avLst/>
              <a:gdLst>
                <a:gd name="connsiteX0" fmla="*/ 50197 w 162591"/>
                <a:gd name="connsiteY0" fmla="*/ 155448 h 199644"/>
                <a:gd name="connsiteX1" fmla="*/ 36195 w 162591"/>
                <a:gd name="connsiteY1" fmla="*/ 199644 h 199644"/>
                <a:gd name="connsiteX2" fmla="*/ 0 w 162591"/>
                <a:gd name="connsiteY2" fmla="*/ 199644 h 199644"/>
                <a:gd name="connsiteX3" fmla="*/ 64484 w 162591"/>
                <a:gd name="connsiteY3" fmla="*/ 0 h 199644"/>
                <a:gd name="connsiteX4" fmla="*/ 98108 w 162591"/>
                <a:gd name="connsiteY4" fmla="*/ 0 h 199644"/>
                <a:gd name="connsiteX5" fmla="*/ 162592 w 162591"/>
                <a:gd name="connsiteY5" fmla="*/ 199644 h 199644"/>
                <a:gd name="connsiteX6" fmla="*/ 126111 w 162591"/>
                <a:gd name="connsiteY6" fmla="*/ 199644 h 199644"/>
                <a:gd name="connsiteX7" fmla="*/ 112395 w 162591"/>
                <a:gd name="connsiteY7" fmla="*/ 155448 h 199644"/>
                <a:gd name="connsiteX8" fmla="*/ 50197 w 162591"/>
                <a:gd name="connsiteY8" fmla="*/ 155448 h 199644"/>
                <a:gd name="connsiteX9" fmla="*/ 104108 w 162591"/>
                <a:gd name="connsiteY9" fmla="*/ 123825 h 199644"/>
                <a:gd name="connsiteX10" fmla="*/ 81820 w 162591"/>
                <a:gd name="connsiteY10" fmla="*/ 50482 h 199644"/>
                <a:gd name="connsiteX11" fmla="*/ 80677 w 162591"/>
                <a:gd name="connsiteY11" fmla="*/ 50482 h 199644"/>
                <a:gd name="connsiteX12" fmla="*/ 58388 w 162591"/>
                <a:gd name="connsiteY12" fmla="*/ 123825 h 199644"/>
                <a:gd name="connsiteX13" fmla="*/ 104013 w 162591"/>
                <a:gd name="connsiteY13" fmla="*/ 123825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591" h="199644">
                  <a:moveTo>
                    <a:pt x="50197" y="155448"/>
                  </a:moveTo>
                  <a:lnTo>
                    <a:pt x="36195" y="199644"/>
                  </a:lnTo>
                  <a:lnTo>
                    <a:pt x="0" y="199644"/>
                  </a:lnTo>
                  <a:lnTo>
                    <a:pt x="64484" y="0"/>
                  </a:lnTo>
                  <a:lnTo>
                    <a:pt x="98108" y="0"/>
                  </a:lnTo>
                  <a:lnTo>
                    <a:pt x="162592" y="199644"/>
                  </a:lnTo>
                  <a:lnTo>
                    <a:pt x="126111" y="199644"/>
                  </a:lnTo>
                  <a:lnTo>
                    <a:pt x="112395" y="155448"/>
                  </a:lnTo>
                  <a:lnTo>
                    <a:pt x="50197" y="155448"/>
                  </a:lnTo>
                  <a:close/>
                  <a:moveTo>
                    <a:pt x="104108" y="123825"/>
                  </a:moveTo>
                  <a:lnTo>
                    <a:pt x="81820" y="50482"/>
                  </a:lnTo>
                  <a:lnTo>
                    <a:pt x="80677" y="50482"/>
                  </a:lnTo>
                  <a:lnTo>
                    <a:pt x="58388" y="123825"/>
                  </a:lnTo>
                  <a:lnTo>
                    <a:pt x="104013" y="1238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9" name="Volný tvar: obrazec 118">
              <a:extLst>
                <a:ext uri="{FF2B5EF4-FFF2-40B4-BE49-F238E27FC236}">
                  <a16:creationId xmlns:a16="http://schemas.microsoft.com/office/drawing/2014/main" id="{5BE82344-5414-0E39-D570-2EAC088FCC72}"/>
                </a:ext>
              </a:extLst>
            </p:cNvPr>
            <p:cNvSpPr/>
            <p:nvPr/>
          </p:nvSpPr>
          <p:spPr>
            <a:xfrm>
              <a:off x="3737737" y="1420398"/>
              <a:ext cx="141732" cy="199644"/>
            </a:xfrm>
            <a:custGeom>
              <a:avLst/>
              <a:gdLst>
                <a:gd name="connsiteX0" fmla="*/ 105823 w 141732"/>
                <a:gd name="connsiteY0" fmla="*/ 113538 h 199644"/>
                <a:gd name="connsiteX1" fmla="*/ 35909 w 141732"/>
                <a:gd name="connsiteY1" fmla="*/ 113538 h 199644"/>
                <a:gd name="connsiteX2" fmla="*/ 35909 w 141732"/>
                <a:gd name="connsiteY2" fmla="*/ 199644 h 199644"/>
                <a:gd name="connsiteX3" fmla="*/ 0 w 141732"/>
                <a:gd name="connsiteY3" fmla="*/ 199644 h 199644"/>
                <a:gd name="connsiteX4" fmla="*/ 0 w 141732"/>
                <a:gd name="connsiteY4" fmla="*/ 0 h 199644"/>
                <a:gd name="connsiteX5" fmla="*/ 35909 w 141732"/>
                <a:gd name="connsiteY5" fmla="*/ 0 h 199644"/>
                <a:gd name="connsiteX6" fmla="*/ 35909 w 141732"/>
                <a:gd name="connsiteY6" fmla="*/ 81915 h 199644"/>
                <a:gd name="connsiteX7" fmla="*/ 105823 w 141732"/>
                <a:gd name="connsiteY7" fmla="*/ 81915 h 199644"/>
                <a:gd name="connsiteX8" fmla="*/ 105823 w 141732"/>
                <a:gd name="connsiteY8" fmla="*/ 0 h 199644"/>
                <a:gd name="connsiteX9" fmla="*/ 141732 w 141732"/>
                <a:gd name="connsiteY9" fmla="*/ 0 h 199644"/>
                <a:gd name="connsiteX10" fmla="*/ 141732 w 141732"/>
                <a:gd name="connsiteY10" fmla="*/ 199644 h 199644"/>
                <a:gd name="connsiteX11" fmla="*/ 105823 w 141732"/>
                <a:gd name="connsiteY11" fmla="*/ 199644 h 199644"/>
                <a:gd name="connsiteX12" fmla="*/ 105823 w 141732"/>
                <a:gd name="connsiteY12" fmla="*/ 113538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732" h="199644">
                  <a:moveTo>
                    <a:pt x="105823" y="113538"/>
                  </a:moveTo>
                  <a:lnTo>
                    <a:pt x="35909" y="113538"/>
                  </a:lnTo>
                  <a:lnTo>
                    <a:pt x="359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35909" y="0"/>
                  </a:lnTo>
                  <a:lnTo>
                    <a:pt x="35909" y="81915"/>
                  </a:lnTo>
                  <a:lnTo>
                    <a:pt x="105823" y="81915"/>
                  </a:lnTo>
                  <a:lnTo>
                    <a:pt x="105823" y="0"/>
                  </a:lnTo>
                  <a:lnTo>
                    <a:pt x="141732" y="0"/>
                  </a:lnTo>
                  <a:lnTo>
                    <a:pt x="141732" y="199644"/>
                  </a:lnTo>
                  <a:lnTo>
                    <a:pt x="105823" y="199644"/>
                  </a:lnTo>
                  <a:lnTo>
                    <a:pt x="105823" y="1135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20" name="Volný tvar: obrazec 119">
              <a:extLst>
                <a:ext uri="{FF2B5EF4-FFF2-40B4-BE49-F238E27FC236}">
                  <a16:creationId xmlns:a16="http://schemas.microsoft.com/office/drawing/2014/main" id="{6AB4A3BA-1EA3-61C4-36FB-C4DC26DDF9AD}"/>
                </a:ext>
              </a:extLst>
            </p:cNvPr>
            <p:cNvSpPr/>
            <p:nvPr/>
          </p:nvSpPr>
          <p:spPr>
            <a:xfrm>
              <a:off x="3909759" y="1420398"/>
              <a:ext cx="162591" cy="199644"/>
            </a:xfrm>
            <a:custGeom>
              <a:avLst/>
              <a:gdLst>
                <a:gd name="connsiteX0" fmla="*/ 50197 w 162591"/>
                <a:gd name="connsiteY0" fmla="*/ 155448 h 199644"/>
                <a:gd name="connsiteX1" fmla="*/ 36195 w 162591"/>
                <a:gd name="connsiteY1" fmla="*/ 199644 h 199644"/>
                <a:gd name="connsiteX2" fmla="*/ 0 w 162591"/>
                <a:gd name="connsiteY2" fmla="*/ 199644 h 199644"/>
                <a:gd name="connsiteX3" fmla="*/ 64484 w 162591"/>
                <a:gd name="connsiteY3" fmla="*/ 0 h 199644"/>
                <a:gd name="connsiteX4" fmla="*/ 98107 w 162591"/>
                <a:gd name="connsiteY4" fmla="*/ 0 h 199644"/>
                <a:gd name="connsiteX5" fmla="*/ 162592 w 162591"/>
                <a:gd name="connsiteY5" fmla="*/ 199644 h 199644"/>
                <a:gd name="connsiteX6" fmla="*/ 126111 w 162591"/>
                <a:gd name="connsiteY6" fmla="*/ 199644 h 199644"/>
                <a:gd name="connsiteX7" fmla="*/ 112395 w 162591"/>
                <a:gd name="connsiteY7" fmla="*/ 155448 h 199644"/>
                <a:gd name="connsiteX8" fmla="*/ 50197 w 162591"/>
                <a:gd name="connsiteY8" fmla="*/ 155448 h 199644"/>
                <a:gd name="connsiteX9" fmla="*/ 104108 w 162591"/>
                <a:gd name="connsiteY9" fmla="*/ 123825 h 199644"/>
                <a:gd name="connsiteX10" fmla="*/ 81820 w 162591"/>
                <a:gd name="connsiteY10" fmla="*/ 50482 h 199644"/>
                <a:gd name="connsiteX11" fmla="*/ 80676 w 162591"/>
                <a:gd name="connsiteY11" fmla="*/ 50482 h 199644"/>
                <a:gd name="connsiteX12" fmla="*/ 58388 w 162591"/>
                <a:gd name="connsiteY12" fmla="*/ 123825 h 199644"/>
                <a:gd name="connsiteX13" fmla="*/ 104013 w 162591"/>
                <a:gd name="connsiteY13" fmla="*/ 123825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591" h="199644">
                  <a:moveTo>
                    <a:pt x="50197" y="155448"/>
                  </a:moveTo>
                  <a:lnTo>
                    <a:pt x="36195" y="199644"/>
                  </a:lnTo>
                  <a:lnTo>
                    <a:pt x="0" y="199644"/>
                  </a:lnTo>
                  <a:lnTo>
                    <a:pt x="64484" y="0"/>
                  </a:lnTo>
                  <a:lnTo>
                    <a:pt x="98107" y="0"/>
                  </a:lnTo>
                  <a:lnTo>
                    <a:pt x="162592" y="199644"/>
                  </a:lnTo>
                  <a:lnTo>
                    <a:pt x="126111" y="199644"/>
                  </a:lnTo>
                  <a:lnTo>
                    <a:pt x="112395" y="155448"/>
                  </a:lnTo>
                  <a:lnTo>
                    <a:pt x="50197" y="155448"/>
                  </a:lnTo>
                  <a:close/>
                  <a:moveTo>
                    <a:pt x="104108" y="123825"/>
                  </a:moveTo>
                  <a:lnTo>
                    <a:pt x="81820" y="50482"/>
                  </a:lnTo>
                  <a:lnTo>
                    <a:pt x="80676" y="50482"/>
                  </a:lnTo>
                  <a:lnTo>
                    <a:pt x="58388" y="123825"/>
                  </a:lnTo>
                  <a:lnTo>
                    <a:pt x="104013" y="1238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416822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ACFA1D-CE01-47EE-B02E-D863DAFF5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6530741-E961-4ACB-A9CC-5C1C09179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838" y="1520824"/>
            <a:ext cx="5181600" cy="4824413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1979AD8-E557-41FA-B236-FF4F14762A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562" y="1520824"/>
            <a:ext cx="5181600" cy="4824413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2C1DC72-C978-44C9-B9EC-8943D9C78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7B49-2E15-4A68-8D10-5A2F52712192}" type="datetime1">
              <a:rPr lang="cs-CZ" smtClean="0"/>
              <a:t>13.02.2023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057A5A5-786F-4F4C-B327-88E181E74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EEC68F3-9469-41C2-A465-249844AFC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0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DF5ECD2-D04D-47A8-9192-38646EA8F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9" y="1520825"/>
            <a:ext cx="5181600" cy="405683"/>
          </a:xfrm>
          <a:solidFill>
            <a:schemeClr val="bg2"/>
          </a:solidFill>
        </p:spPr>
        <p:txBody>
          <a:bodyPr wrap="square" lIns="180000" bIns="36000" anchor="ctr">
            <a:noAutofit/>
          </a:bodyPr>
          <a:lstStyle>
            <a:lvl1pPr marL="0" indent="0"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cs-CZ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4E65E52-2B9C-4877-8693-ACD6147561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6973" y="1518394"/>
            <a:ext cx="5183188" cy="405683"/>
          </a:xfrm>
          <a:solidFill>
            <a:schemeClr val="bg2"/>
          </a:solidFill>
        </p:spPr>
        <p:txBody>
          <a:bodyPr lIns="180000" bIns="36000" anchor="ctr">
            <a:noAutofit/>
          </a:bodyPr>
          <a:lstStyle>
            <a:lvl1pPr marL="0" indent="0">
              <a:buNone/>
              <a:defRPr sz="22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cs-CZ" dirty="0"/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F19651EA-DF11-4B7B-BCE5-BE414C4F9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67F5DA1D-AD0C-4500-BD3A-DEFF1379C43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31838" y="1929183"/>
            <a:ext cx="5181600" cy="4416055"/>
          </a:xfrm>
          <a:solidFill>
            <a:schemeClr val="bg2">
              <a:lumMod val="20000"/>
              <a:lumOff val="80000"/>
              <a:alpha val="14000"/>
            </a:schemeClr>
          </a:solidFill>
        </p:spPr>
        <p:txBody>
          <a:bodyPr lIns="180000" tIns="108000" bIns="0"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2" name="Zástupný obsah 3">
            <a:extLst>
              <a:ext uri="{FF2B5EF4-FFF2-40B4-BE49-F238E27FC236}">
                <a16:creationId xmlns:a16="http://schemas.microsoft.com/office/drawing/2014/main" id="{3644586A-3D56-4FA7-B057-CE0A81F3B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78562" y="1924077"/>
            <a:ext cx="5181600" cy="4421161"/>
          </a:xfrm>
          <a:solidFill>
            <a:schemeClr val="bg2">
              <a:lumMod val="20000"/>
              <a:lumOff val="80000"/>
              <a:alpha val="14000"/>
            </a:schemeClr>
          </a:solidFill>
        </p:spPr>
        <p:txBody>
          <a:bodyPr lIns="180000" tIns="108000" bIns="0"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BE9449-9096-451C-8444-9A596B2494D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64D5221-73C3-450A-8270-381B051FCFF1}" type="datetime1">
              <a:rPr lang="cs-CZ" smtClean="0"/>
              <a:t>13.02.2023</a:t>
            </a:fld>
            <a:endParaRPr lang="cs-CZ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F39490-6D4A-43C4-96DB-664861D8377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1482C-FD32-443C-8819-92546F4A970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349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0AD42C-C38A-4C2A-A931-6FB17C860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3E3DE3D-C35C-45D2-90FC-84FC54B76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CEB23-F8C0-4AE9-BD6C-14D4A27F8F1A}" type="datetime1">
              <a:rPr lang="cs-CZ" smtClean="0"/>
              <a:t>13.02.2023</a:t>
            </a:fld>
            <a:endParaRPr lang="cs-CZ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5B8B82A-B3E5-4EF6-8DB5-6358746FB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12A9E40-181A-46D7-A2CA-13AC584FD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597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9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věrečný sníme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afický objekt 1">
            <a:extLst>
              <a:ext uri="{FF2B5EF4-FFF2-40B4-BE49-F238E27FC236}">
                <a16:creationId xmlns:a16="http://schemas.microsoft.com/office/drawing/2014/main" id="{200C2746-EA34-4822-9B61-2C422F3DC6BC}"/>
              </a:ext>
            </a:extLst>
          </p:cNvPr>
          <p:cNvGrpSpPr/>
          <p:nvPr/>
        </p:nvGrpSpPr>
        <p:grpSpPr>
          <a:xfrm>
            <a:off x="0" y="1147825"/>
            <a:ext cx="5342190" cy="5710175"/>
            <a:chOff x="0" y="1147825"/>
            <a:chExt cx="5342190" cy="5710175"/>
          </a:xfrm>
          <a:solidFill>
            <a:schemeClr val="bg1"/>
          </a:solidFill>
        </p:grpSpPr>
        <p:sp>
          <p:nvSpPr>
            <p:cNvPr id="4" name="Volný tvar: obrazec 3">
              <a:extLst>
                <a:ext uri="{FF2B5EF4-FFF2-40B4-BE49-F238E27FC236}">
                  <a16:creationId xmlns:a16="http://schemas.microsoft.com/office/drawing/2014/main" id="{98AAA980-66E2-441D-8407-E0FBA547EF74}"/>
                </a:ext>
              </a:extLst>
            </p:cNvPr>
            <p:cNvSpPr/>
            <p:nvPr/>
          </p:nvSpPr>
          <p:spPr>
            <a:xfrm>
              <a:off x="1157350" y="1147825"/>
              <a:ext cx="4184840" cy="4185412"/>
            </a:xfrm>
            <a:custGeom>
              <a:avLst/>
              <a:gdLst>
                <a:gd name="connsiteX0" fmla="*/ 760032 w 4184840"/>
                <a:gd name="connsiteY0" fmla="*/ 0 h 4185412"/>
                <a:gd name="connsiteX1" fmla="*/ 0 w 4184840"/>
                <a:gd name="connsiteY1" fmla="*/ 760921 h 4185412"/>
                <a:gd name="connsiteX2" fmla="*/ 1330643 w 4184840"/>
                <a:gd name="connsiteY2" fmla="*/ 2092706 h 4185412"/>
                <a:gd name="connsiteX3" fmla="*/ 0 w 4184840"/>
                <a:gd name="connsiteY3" fmla="*/ 3424238 h 4185412"/>
                <a:gd name="connsiteX4" fmla="*/ 760032 w 4184840"/>
                <a:gd name="connsiteY4" fmla="*/ 4185412 h 4185412"/>
                <a:gd name="connsiteX5" fmla="*/ 2092325 w 4184840"/>
                <a:gd name="connsiteY5" fmla="*/ 2853627 h 4185412"/>
                <a:gd name="connsiteX6" fmla="*/ 3423539 w 4184840"/>
                <a:gd name="connsiteY6" fmla="*/ 4185412 h 4185412"/>
                <a:gd name="connsiteX7" fmla="*/ 4184841 w 4184840"/>
                <a:gd name="connsiteY7" fmla="*/ 3424238 h 418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84840" h="4185412">
                  <a:moveTo>
                    <a:pt x="760032" y="0"/>
                  </a:moveTo>
                  <a:lnTo>
                    <a:pt x="0" y="760921"/>
                  </a:lnTo>
                  <a:lnTo>
                    <a:pt x="1330643" y="2092706"/>
                  </a:lnTo>
                  <a:lnTo>
                    <a:pt x="0" y="3424238"/>
                  </a:lnTo>
                  <a:lnTo>
                    <a:pt x="760032" y="4185412"/>
                  </a:lnTo>
                  <a:lnTo>
                    <a:pt x="2092325" y="2853627"/>
                  </a:lnTo>
                  <a:lnTo>
                    <a:pt x="3423539" y="4185412"/>
                  </a:lnTo>
                  <a:lnTo>
                    <a:pt x="4184841" y="3424238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5" name="Volný tvar: obrazec 4">
              <a:extLst>
                <a:ext uri="{FF2B5EF4-FFF2-40B4-BE49-F238E27FC236}">
                  <a16:creationId xmlns:a16="http://schemas.microsoft.com/office/drawing/2014/main" id="{BF59F068-403B-4863-86EB-486EA4286351}"/>
                </a:ext>
              </a:extLst>
            </p:cNvPr>
            <p:cNvSpPr/>
            <p:nvPr/>
          </p:nvSpPr>
          <p:spPr>
            <a:xfrm>
              <a:off x="0" y="2479675"/>
              <a:ext cx="4009897" cy="4378325"/>
            </a:xfrm>
            <a:custGeom>
              <a:avLst/>
              <a:gdLst>
                <a:gd name="connsiteX0" fmla="*/ 3055493 w 4009897"/>
                <a:gd name="connsiteY0" fmla="*/ 4378325 h 4378325"/>
                <a:gd name="connsiteX1" fmla="*/ 4009898 w 4009897"/>
                <a:gd name="connsiteY1" fmla="*/ 3423793 h 4378325"/>
                <a:gd name="connsiteX2" fmla="*/ 3249676 w 4009897"/>
                <a:gd name="connsiteY2" fmla="*/ 2663253 h 4378325"/>
                <a:gd name="connsiteX3" fmla="*/ 1917383 w 4009897"/>
                <a:gd name="connsiteY3" fmla="*/ 3994722 h 4378325"/>
                <a:gd name="connsiteX4" fmla="*/ 15431 w 4009897"/>
                <a:gd name="connsiteY4" fmla="*/ 2092389 h 4378325"/>
                <a:gd name="connsiteX5" fmla="*/ 1346835 w 4009897"/>
                <a:gd name="connsiteY5" fmla="*/ 760857 h 4378325"/>
                <a:gd name="connsiteX6" fmla="*/ 586169 w 4009897"/>
                <a:gd name="connsiteY6" fmla="*/ 0 h 4378325"/>
                <a:gd name="connsiteX7" fmla="*/ 0 w 4009897"/>
                <a:gd name="connsiteY7" fmla="*/ 586232 h 4378325"/>
                <a:gd name="connsiteX8" fmla="*/ 0 w 4009897"/>
                <a:gd name="connsiteY8" fmla="*/ 3598799 h 4378325"/>
                <a:gd name="connsiteX9" fmla="*/ 779399 w 4009897"/>
                <a:gd name="connsiteY9" fmla="*/ 4378325 h 437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09897" h="4378325">
                  <a:moveTo>
                    <a:pt x="3055493" y="4378325"/>
                  </a:moveTo>
                  <a:lnTo>
                    <a:pt x="4009898" y="3423793"/>
                  </a:lnTo>
                  <a:lnTo>
                    <a:pt x="3249676" y="2663253"/>
                  </a:lnTo>
                  <a:lnTo>
                    <a:pt x="1917383" y="3994722"/>
                  </a:lnTo>
                  <a:lnTo>
                    <a:pt x="15431" y="2092389"/>
                  </a:lnTo>
                  <a:lnTo>
                    <a:pt x="1346835" y="760857"/>
                  </a:lnTo>
                  <a:lnTo>
                    <a:pt x="586169" y="0"/>
                  </a:lnTo>
                  <a:lnTo>
                    <a:pt x="0" y="586232"/>
                  </a:lnTo>
                  <a:lnTo>
                    <a:pt x="0" y="3598799"/>
                  </a:lnTo>
                  <a:lnTo>
                    <a:pt x="779399" y="4378325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sp>
        <p:nvSpPr>
          <p:cNvPr id="11" name="Nadpis 1">
            <a:extLst>
              <a:ext uri="{FF2B5EF4-FFF2-40B4-BE49-F238E27FC236}">
                <a16:creationId xmlns:a16="http://schemas.microsoft.com/office/drawing/2014/main" id="{8C2B0697-10FB-4C53-AA01-5176F84120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3787" y="3324119"/>
            <a:ext cx="5286375" cy="1098762"/>
          </a:xfrm>
        </p:spPr>
        <p:txBody>
          <a:bodyPr wrap="square" anchor="b">
            <a:sp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1172E839-C6BA-4BD9-B250-7791A4BC1B9B}"/>
              </a:ext>
            </a:extLst>
          </p:cNvPr>
          <p:cNvSpPr/>
          <p:nvPr userDrawn="1"/>
        </p:nvSpPr>
        <p:spPr>
          <a:xfrm>
            <a:off x="6173788" y="4515750"/>
            <a:ext cx="180181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Zástupný text 32">
            <a:extLst>
              <a:ext uri="{FF2B5EF4-FFF2-40B4-BE49-F238E27FC236}">
                <a16:creationId xmlns:a16="http://schemas.microsoft.com/office/drawing/2014/main" id="{9FD90688-662E-44B4-A568-72402A422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73787" y="4773067"/>
            <a:ext cx="5286375" cy="246221"/>
          </a:xfrm>
        </p:spPr>
        <p:txBody>
          <a:bodyPr wrap="square" lIns="0" tIns="0" rIns="0" anchor="b">
            <a:spAutoFit/>
          </a:bodyPr>
          <a:lstStyle>
            <a:lvl1pPr>
              <a:spcBef>
                <a:spcPts val="0"/>
              </a:spcBef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sp>
        <p:nvSpPr>
          <p:cNvPr id="18" name="Zástupný text 32">
            <a:extLst>
              <a:ext uri="{FF2B5EF4-FFF2-40B4-BE49-F238E27FC236}">
                <a16:creationId xmlns:a16="http://schemas.microsoft.com/office/drawing/2014/main" id="{2DEB14FB-C251-4DBD-BE92-AC25979C10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73787" y="5465824"/>
            <a:ext cx="5286375" cy="215444"/>
          </a:xfrm>
        </p:spPr>
        <p:txBody>
          <a:bodyPr wrap="square" lIns="0" tIns="0" rIns="0" anchor="b">
            <a:spAutoFit/>
          </a:bodyPr>
          <a:lstStyle>
            <a:lvl1pPr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+420</a:t>
            </a:r>
          </a:p>
        </p:txBody>
      </p:sp>
      <p:sp>
        <p:nvSpPr>
          <p:cNvPr id="19" name="Zástupný text 32">
            <a:extLst>
              <a:ext uri="{FF2B5EF4-FFF2-40B4-BE49-F238E27FC236}">
                <a16:creationId xmlns:a16="http://schemas.microsoft.com/office/drawing/2014/main" id="{B8430301-EFC7-43E7-BBE5-A891E4EEC5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73787" y="5758462"/>
            <a:ext cx="5286375" cy="215444"/>
          </a:xfrm>
        </p:spPr>
        <p:txBody>
          <a:bodyPr wrap="square" lIns="0" tIns="0" rIns="0" anchor="t">
            <a:spAutoFit/>
          </a:bodyPr>
          <a:lstStyle>
            <a:lvl1pPr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@tc.cz</a:t>
            </a:r>
          </a:p>
        </p:txBody>
      </p:sp>
      <p:sp>
        <p:nvSpPr>
          <p:cNvPr id="20" name="Zástupný text 32">
            <a:extLst>
              <a:ext uri="{FF2B5EF4-FFF2-40B4-BE49-F238E27FC236}">
                <a16:creationId xmlns:a16="http://schemas.microsoft.com/office/drawing/2014/main" id="{04CDD31E-54C0-4343-9E62-319638C11B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3787" y="5059120"/>
            <a:ext cx="5286375" cy="246221"/>
          </a:xfrm>
        </p:spPr>
        <p:txBody>
          <a:bodyPr wrap="square" lIns="0" tIns="0" rIns="0" anchor="t">
            <a:spAutoFit/>
          </a:bodyPr>
          <a:lstStyle>
            <a:lvl1pPr>
              <a:spcBef>
                <a:spcPts val="0"/>
              </a:spcBef>
              <a:buNone/>
              <a:defRPr sz="16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F</a:t>
            </a:r>
            <a:r>
              <a:rPr lang="cs-CZ" dirty="0" err="1"/>
              <a:t>unkce</a:t>
            </a:r>
            <a:r>
              <a:rPr lang="cs-CZ" dirty="0"/>
              <a:t> v organizaci</a:t>
            </a:r>
          </a:p>
        </p:txBody>
      </p:sp>
      <p:sp>
        <p:nvSpPr>
          <p:cNvPr id="21" name="Zástupný text 32">
            <a:extLst>
              <a:ext uri="{FF2B5EF4-FFF2-40B4-BE49-F238E27FC236}">
                <a16:creationId xmlns:a16="http://schemas.microsoft.com/office/drawing/2014/main" id="{8A75B852-3740-4738-ADCA-24DB33755A5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73787" y="6129794"/>
            <a:ext cx="5286375" cy="215444"/>
          </a:xfrm>
        </p:spPr>
        <p:txBody>
          <a:bodyPr wrap="square" lIns="0" tIns="0" rIns="0" anchor="t">
            <a:spAutoFit/>
          </a:bodyPr>
          <a:lstStyle>
            <a:lvl1pPr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cs-CZ" dirty="0"/>
              <a:t>www.tc.cz</a:t>
            </a:r>
          </a:p>
        </p:txBody>
      </p:sp>
    </p:spTree>
    <p:extLst>
      <p:ext uri="{BB962C8B-B14F-4D97-AF65-F5344CB8AC3E}">
        <p14:creationId xmlns:p14="http://schemas.microsoft.com/office/powerpoint/2010/main" val="16552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Úvodní snímek – E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B0419E-337F-4E81-9395-2954F0569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3792326"/>
            <a:ext cx="5359400" cy="1098762"/>
          </a:xfrm>
        </p:spPr>
        <p:txBody>
          <a:bodyPr wrap="square" anchor="b">
            <a:sp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6228403-0803-4576-821A-F716449E67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8" y="5139212"/>
            <a:ext cx="5359400" cy="276999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FEFD5654-21E9-4DBA-AFCD-653E4DC8F5B9}"/>
              </a:ext>
            </a:extLst>
          </p:cNvPr>
          <p:cNvSpPr/>
          <p:nvPr userDrawn="1"/>
        </p:nvSpPr>
        <p:spPr>
          <a:xfrm>
            <a:off x="731838" y="4983957"/>
            <a:ext cx="180181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9" name="Volný tvar: obrazec 38">
            <a:extLst>
              <a:ext uri="{FF2B5EF4-FFF2-40B4-BE49-F238E27FC236}">
                <a16:creationId xmlns:a16="http://schemas.microsoft.com/office/drawing/2014/main" id="{63D25A8A-3512-4D23-AD57-A2D25DE9C1E3}"/>
              </a:ext>
            </a:extLst>
          </p:cNvPr>
          <p:cNvSpPr/>
          <p:nvPr/>
        </p:nvSpPr>
        <p:spPr>
          <a:xfrm>
            <a:off x="9511030" y="1147825"/>
            <a:ext cx="2680969" cy="4185412"/>
          </a:xfrm>
          <a:custGeom>
            <a:avLst/>
            <a:gdLst>
              <a:gd name="connsiteX0" fmla="*/ 2680970 w 2680969"/>
              <a:gd name="connsiteY0" fmla="*/ 1920558 h 4185412"/>
              <a:gd name="connsiteX1" fmla="*/ 760095 w 2680969"/>
              <a:gd name="connsiteY1" fmla="*/ 0 h 4185412"/>
              <a:gd name="connsiteX2" fmla="*/ 0 w 2680969"/>
              <a:gd name="connsiteY2" fmla="*/ 760921 h 4185412"/>
              <a:gd name="connsiteX3" fmla="*/ 1330706 w 2680969"/>
              <a:gd name="connsiteY3" fmla="*/ 2092706 h 4185412"/>
              <a:gd name="connsiteX4" fmla="*/ 0 w 2680969"/>
              <a:gd name="connsiteY4" fmla="*/ 3424238 h 4185412"/>
              <a:gd name="connsiteX5" fmla="*/ 760095 w 2680969"/>
              <a:gd name="connsiteY5" fmla="*/ 4185412 h 4185412"/>
              <a:gd name="connsiteX6" fmla="*/ 2092389 w 2680969"/>
              <a:gd name="connsiteY6" fmla="*/ 2853627 h 4185412"/>
              <a:gd name="connsiteX7" fmla="*/ 2680970 w 2680969"/>
              <a:gd name="connsiteY7" fmla="*/ 3442462 h 418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0969" h="4185412">
                <a:moveTo>
                  <a:pt x="2680970" y="1920558"/>
                </a:moveTo>
                <a:lnTo>
                  <a:pt x="760095" y="0"/>
                </a:lnTo>
                <a:lnTo>
                  <a:pt x="0" y="760921"/>
                </a:lnTo>
                <a:lnTo>
                  <a:pt x="1330706" y="2092706"/>
                </a:lnTo>
                <a:lnTo>
                  <a:pt x="0" y="3424238"/>
                </a:lnTo>
                <a:lnTo>
                  <a:pt x="760095" y="4185412"/>
                </a:lnTo>
                <a:lnTo>
                  <a:pt x="2092389" y="2853627"/>
                </a:lnTo>
                <a:lnTo>
                  <a:pt x="2680970" y="3442462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cs-CZ"/>
          </a:p>
        </p:txBody>
      </p:sp>
      <p:sp>
        <p:nvSpPr>
          <p:cNvPr id="40" name="Volný tvar: obrazec 39">
            <a:extLst>
              <a:ext uri="{FF2B5EF4-FFF2-40B4-BE49-F238E27FC236}">
                <a16:creationId xmlns:a16="http://schemas.microsoft.com/office/drawing/2014/main" id="{7208AAF7-1263-4863-9620-D6664948509D}"/>
              </a:ext>
            </a:extLst>
          </p:cNvPr>
          <p:cNvSpPr/>
          <p:nvPr/>
        </p:nvSpPr>
        <p:spPr>
          <a:xfrm>
            <a:off x="6847522" y="2479675"/>
            <a:ext cx="5344477" cy="4378325"/>
          </a:xfrm>
          <a:custGeom>
            <a:avLst/>
            <a:gdLst>
              <a:gd name="connsiteX0" fmla="*/ 5344478 w 5344477"/>
              <a:gd name="connsiteY0" fmla="*/ 3252089 h 4378325"/>
              <a:gd name="connsiteX1" fmla="*/ 4755897 w 5344477"/>
              <a:gd name="connsiteY1" fmla="*/ 2663253 h 4378325"/>
              <a:gd name="connsiteX2" fmla="*/ 3423603 w 5344477"/>
              <a:gd name="connsiteY2" fmla="*/ 3994722 h 4378325"/>
              <a:gd name="connsiteX3" fmla="*/ 1521587 w 5344477"/>
              <a:gd name="connsiteY3" fmla="*/ 2092389 h 4378325"/>
              <a:gd name="connsiteX4" fmla="*/ 2853055 w 5344477"/>
              <a:gd name="connsiteY4" fmla="*/ 760857 h 4378325"/>
              <a:gd name="connsiteX5" fmla="*/ 2092389 w 5344477"/>
              <a:gd name="connsiteY5" fmla="*/ 0 h 4378325"/>
              <a:gd name="connsiteX6" fmla="*/ 0 w 5344477"/>
              <a:gd name="connsiteY6" fmla="*/ 2092389 h 4378325"/>
              <a:gd name="connsiteX7" fmla="*/ 2285620 w 5344477"/>
              <a:gd name="connsiteY7" fmla="*/ 4378325 h 4378325"/>
              <a:gd name="connsiteX8" fmla="*/ 4561650 w 5344477"/>
              <a:gd name="connsiteY8" fmla="*/ 4378325 h 4378325"/>
              <a:gd name="connsiteX9" fmla="*/ 5344478 w 5344477"/>
              <a:gd name="connsiteY9" fmla="*/ 3595434 h 437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44477" h="4378325">
                <a:moveTo>
                  <a:pt x="5344478" y="3252089"/>
                </a:moveTo>
                <a:lnTo>
                  <a:pt x="4755897" y="2663253"/>
                </a:lnTo>
                <a:lnTo>
                  <a:pt x="3423603" y="3994722"/>
                </a:lnTo>
                <a:lnTo>
                  <a:pt x="1521587" y="2092389"/>
                </a:lnTo>
                <a:lnTo>
                  <a:pt x="2853055" y="760857"/>
                </a:lnTo>
                <a:lnTo>
                  <a:pt x="2092389" y="0"/>
                </a:lnTo>
                <a:lnTo>
                  <a:pt x="0" y="2092389"/>
                </a:lnTo>
                <a:lnTo>
                  <a:pt x="2285620" y="4378325"/>
                </a:lnTo>
                <a:lnTo>
                  <a:pt x="4561650" y="4378325"/>
                </a:lnTo>
                <a:lnTo>
                  <a:pt x="5344478" y="3595434"/>
                </a:lnTo>
                <a:close/>
              </a:path>
            </a:pathLst>
          </a:custGeom>
          <a:solidFill>
            <a:srgbClr val="FFFFF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cs-CZ"/>
          </a:p>
        </p:txBody>
      </p:sp>
      <p:grpSp>
        <p:nvGrpSpPr>
          <p:cNvPr id="6" name="Grafický objekt 5">
            <a:extLst>
              <a:ext uri="{FF2B5EF4-FFF2-40B4-BE49-F238E27FC236}">
                <a16:creationId xmlns:a16="http://schemas.microsoft.com/office/drawing/2014/main" id="{A2812E39-9B8B-8A5E-B1FF-8FF70CD44394}"/>
              </a:ext>
            </a:extLst>
          </p:cNvPr>
          <p:cNvGrpSpPr/>
          <p:nvPr/>
        </p:nvGrpSpPr>
        <p:grpSpPr>
          <a:xfrm>
            <a:off x="1872933" y="1101376"/>
            <a:ext cx="2084355" cy="518255"/>
            <a:chOff x="1872933" y="2471482"/>
            <a:chExt cx="2084355" cy="518255"/>
          </a:xfrm>
          <a:solidFill>
            <a:srgbClr val="FFFFFF"/>
          </a:solidFill>
        </p:grpSpPr>
        <p:sp>
          <p:nvSpPr>
            <p:cNvPr id="7" name="Volný tvar: obrazec 6">
              <a:extLst>
                <a:ext uri="{FF2B5EF4-FFF2-40B4-BE49-F238E27FC236}">
                  <a16:creationId xmlns:a16="http://schemas.microsoft.com/office/drawing/2014/main" id="{D6015340-659A-702D-5901-5E4BB3CEA331}"/>
                </a:ext>
              </a:extLst>
            </p:cNvPr>
            <p:cNvSpPr/>
            <p:nvPr/>
          </p:nvSpPr>
          <p:spPr>
            <a:xfrm>
              <a:off x="1872933" y="2473863"/>
              <a:ext cx="141446" cy="199644"/>
            </a:xfrm>
            <a:custGeom>
              <a:avLst/>
              <a:gdLst>
                <a:gd name="connsiteX0" fmla="*/ 0 w 141446"/>
                <a:gd name="connsiteY0" fmla="*/ 0 h 199644"/>
                <a:gd name="connsiteX1" fmla="*/ 141446 w 141446"/>
                <a:gd name="connsiteY1" fmla="*/ 0 h 199644"/>
                <a:gd name="connsiteX2" fmla="*/ 141446 w 141446"/>
                <a:gd name="connsiteY2" fmla="*/ 31337 h 199644"/>
                <a:gd name="connsiteX3" fmla="*/ 88678 w 141446"/>
                <a:gd name="connsiteY3" fmla="*/ 31337 h 199644"/>
                <a:gd name="connsiteX4" fmla="*/ 88678 w 141446"/>
                <a:gd name="connsiteY4" fmla="*/ 199644 h 199644"/>
                <a:gd name="connsiteX5" fmla="*/ 52768 w 141446"/>
                <a:gd name="connsiteY5" fmla="*/ 199644 h 199644"/>
                <a:gd name="connsiteX6" fmla="*/ 52768 w 141446"/>
                <a:gd name="connsiteY6" fmla="*/ 31337 h 199644"/>
                <a:gd name="connsiteX7" fmla="*/ 0 w 141446"/>
                <a:gd name="connsiteY7" fmla="*/ 31337 h 199644"/>
                <a:gd name="connsiteX8" fmla="*/ 0 w 141446"/>
                <a:gd name="connsiteY8" fmla="*/ 0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46" h="199644">
                  <a:moveTo>
                    <a:pt x="0" y="0"/>
                  </a:moveTo>
                  <a:lnTo>
                    <a:pt x="141446" y="0"/>
                  </a:lnTo>
                  <a:lnTo>
                    <a:pt x="141446" y="31337"/>
                  </a:lnTo>
                  <a:lnTo>
                    <a:pt x="88678" y="31337"/>
                  </a:lnTo>
                  <a:lnTo>
                    <a:pt x="88678" y="199644"/>
                  </a:lnTo>
                  <a:lnTo>
                    <a:pt x="52768" y="199644"/>
                  </a:lnTo>
                  <a:lnTo>
                    <a:pt x="52768" y="31337"/>
                  </a:lnTo>
                  <a:lnTo>
                    <a:pt x="0" y="313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8" name="Volný tvar: obrazec 7">
              <a:extLst>
                <a:ext uri="{FF2B5EF4-FFF2-40B4-BE49-F238E27FC236}">
                  <a16:creationId xmlns:a16="http://schemas.microsoft.com/office/drawing/2014/main" id="{1C074E6D-0AFF-89D6-AABB-C565C5E4E906}"/>
                </a:ext>
              </a:extLst>
            </p:cNvPr>
            <p:cNvSpPr/>
            <p:nvPr/>
          </p:nvSpPr>
          <p:spPr>
            <a:xfrm>
              <a:off x="2050669" y="2473863"/>
              <a:ext cx="112109" cy="199644"/>
            </a:xfrm>
            <a:custGeom>
              <a:avLst/>
              <a:gdLst>
                <a:gd name="connsiteX0" fmla="*/ 35909 w 112109"/>
                <a:gd name="connsiteY0" fmla="*/ 168307 h 199644"/>
                <a:gd name="connsiteX1" fmla="*/ 112109 w 112109"/>
                <a:gd name="connsiteY1" fmla="*/ 168307 h 199644"/>
                <a:gd name="connsiteX2" fmla="*/ 112109 w 112109"/>
                <a:gd name="connsiteY2" fmla="*/ 199644 h 199644"/>
                <a:gd name="connsiteX3" fmla="*/ 0 w 112109"/>
                <a:gd name="connsiteY3" fmla="*/ 199644 h 199644"/>
                <a:gd name="connsiteX4" fmla="*/ 0 w 112109"/>
                <a:gd name="connsiteY4" fmla="*/ 0 h 199644"/>
                <a:gd name="connsiteX5" fmla="*/ 112109 w 112109"/>
                <a:gd name="connsiteY5" fmla="*/ 0 h 199644"/>
                <a:gd name="connsiteX6" fmla="*/ 112109 w 112109"/>
                <a:gd name="connsiteY6" fmla="*/ 31337 h 199644"/>
                <a:gd name="connsiteX7" fmla="*/ 35909 w 112109"/>
                <a:gd name="connsiteY7" fmla="*/ 31337 h 199644"/>
                <a:gd name="connsiteX8" fmla="*/ 35909 w 112109"/>
                <a:gd name="connsiteY8" fmla="*/ 82106 h 199644"/>
                <a:gd name="connsiteX9" fmla="*/ 105823 w 112109"/>
                <a:gd name="connsiteY9" fmla="*/ 82106 h 199644"/>
                <a:gd name="connsiteX10" fmla="*/ 105823 w 112109"/>
                <a:gd name="connsiteY10" fmla="*/ 113443 h 199644"/>
                <a:gd name="connsiteX11" fmla="*/ 35909 w 112109"/>
                <a:gd name="connsiteY11" fmla="*/ 113443 h 199644"/>
                <a:gd name="connsiteX12" fmla="*/ 35909 w 112109"/>
                <a:gd name="connsiteY12" fmla="*/ 168212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109" h="199644">
                  <a:moveTo>
                    <a:pt x="35909" y="168307"/>
                  </a:move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1337"/>
                  </a:lnTo>
                  <a:lnTo>
                    <a:pt x="35909" y="31337"/>
                  </a:lnTo>
                  <a:lnTo>
                    <a:pt x="35909" y="82106"/>
                  </a:lnTo>
                  <a:lnTo>
                    <a:pt x="105823" y="82106"/>
                  </a:lnTo>
                  <a:lnTo>
                    <a:pt x="105823" y="113443"/>
                  </a:lnTo>
                  <a:lnTo>
                    <a:pt x="35909" y="113443"/>
                  </a:lnTo>
                  <a:lnTo>
                    <a:pt x="35909" y="16821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0" name="Volný tvar: obrazec 9">
              <a:extLst>
                <a:ext uri="{FF2B5EF4-FFF2-40B4-BE49-F238E27FC236}">
                  <a16:creationId xmlns:a16="http://schemas.microsoft.com/office/drawing/2014/main" id="{F26281CE-17E0-9608-F51F-851CC2E142D7}"/>
                </a:ext>
              </a:extLst>
            </p:cNvPr>
            <p:cNvSpPr/>
            <p:nvPr/>
          </p:nvSpPr>
          <p:spPr>
            <a:xfrm>
              <a:off x="2197449" y="2471482"/>
              <a:ext cx="136112" cy="204311"/>
            </a:xfrm>
            <a:custGeom>
              <a:avLst/>
              <a:gdLst>
                <a:gd name="connsiteX0" fmla="*/ 36100 w 136112"/>
                <a:gd name="connsiteY0" fmla="*/ 130493 h 204311"/>
                <a:gd name="connsiteX1" fmla="*/ 72009 w 136112"/>
                <a:gd name="connsiteY1" fmla="*/ 171545 h 204311"/>
                <a:gd name="connsiteX2" fmla="*/ 108204 w 136112"/>
                <a:gd name="connsiteY2" fmla="*/ 148971 h 204311"/>
                <a:gd name="connsiteX3" fmla="*/ 136112 w 136112"/>
                <a:gd name="connsiteY3" fmla="*/ 162687 h 204311"/>
                <a:gd name="connsiteX4" fmla="*/ 71914 w 136112"/>
                <a:gd name="connsiteY4" fmla="*/ 204311 h 204311"/>
                <a:gd name="connsiteX5" fmla="*/ 0 w 136112"/>
                <a:gd name="connsiteY5" fmla="*/ 127540 h 204311"/>
                <a:gd name="connsiteX6" fmla="*/ 0 w 136112"/>
                <a:gd name="connsiteY6" fmla="*/ 76772 h 204311"/>
                <a:gd name="connsiteX7" fmla="*/ 71057 w 136112"/>
                <a:gd name="connsiteY7" fmla="*/ 0 h 204311"/>
                <a:gd name="connsiteX8" fmla="*/ 135255 w 136112"/>
                <a:gd name="connsiteY8" fmla="*/ 41053 h 204311"/>
                <a:gd name="connsiteX9" fmla="*/ 107347 w 136112"/>
                <a:gd name="connsiteY9" fmla="*/ 55626 h 204311"/>
                <a:gd name="connsiteX10" fmla="*/ 71152 w 136112"/>
                <a:gd name="connsiteY10" fmla="*/ 32766 h 204311"/>
                <a:gd name="connsiteX11" fmla="*/ 36100 w 136112"/>
                <a:gd name="connsiteY11" fmla="*/ 73819 h 204311"/>
                <a:gd name="connsiteX12" fmla="*/ 36100 w 136112"/>
                <a:gd name="connsiteY12" fmla="*/ 130302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112" h="204311">
                  <a:moveTo>
                    <a:pt x="36100" y="130493"/>
                  </a:moveTo>
                  <a:cubicBezTo>
                    <a:pt x="36100" y="155353"/>
                    <a:pt x="45815" y="171545"/>
                    <a:pt x="72009" y="171545"/>
                  </a:cubicBezTo>
                  <a:cubicBezTo>
                    <a:pt x="86582" y="171545"/>
                    <a:pt x="97917" y="167831"/>
                    <a:pt x="108204" y="148971"/>
                  </a:cubicBezTo>
                  <a:lnTo>
                    <a:pt x="136112" y="162687"/>
                  </a:lnTo>
                  <a:cubicBezTo>
                    <a:pt x="122682" y="191262"/>
                    <a:pt x="103632" y="204311"/>
                    <a:pt x="71914" y="204311"/>
                  </a:cubicBezTo>
                  <a:cubicBezTo>
                    <a:pt x="21431" y="204311"/>
                    <a:pt x="0" y="173546"/>
                    <a:pt x="0" y="127540"/>
                  </a:cubicBezTo>
                  <a:lnTo>
                    <a:pt x="0" y="76772"/>
                  </a:lnTo>
                  <a:cubicBezTo>
                    <a:pt x="0" y="30861"/>
                    <a:pt x="20574" y="0"/>
                    <a:pt x="71057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347" y="55626"/>
                  </a:lnTo>
                  <a:cubicBezTo>
                    <a:pt x="97060" y="38481"/>
                    <a:pt x="85630" y="32766"/>
                    <a:pt x="71152" y="32766"/>
                  </a:cubicBezTo>
                  <a:cubicBezTo>
                    <a:pt x="44863" y="32766"/>
                    <a:pt x="36100" y="49054"/>
                    <a:pt x="36100" y="73819"/>
                  </a:cubicBezTo>
                  <a:lnTo>
                    <a:pt x="36100" y="13030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1" name="Volný tvar: obrazec 10">
              <a:extLst>
                <a:ext uri="{FF2B5EF4-FFF2-40B4-BE49-F238E27FC236}">
                  <a16:creationId xmlns:a16="http://schemas.microsoft.com/office/drawing/2014/main" id="{786DAF37-20F0-CABE-666B-CC223C204E13}"/>
                </a:ext>
              </a:extLst>
            </p:cNvPr>
            <p:cNvSpPr/>
            <p:nvPr/>
          </p:nvSpPr>
          <p:spPr>
            <a:xfrm>
              <a:off x="2364232" y="2473863"/>
              <a:ext cx="141731" cy="199644"/>
            </a:xfrm>
            <a:custGeom>
              <a:avLst/>
              <a:gdLst>
                <a:gd name="connsiteX0" fmla="*/ 105823 w 141731"/>
                <a:gd name="connsiteY0" fmla="*/ 113538 h 199644"/>
                <a:gd name="connsiteX1" fmla="*/ 35909 w 141731"/>
                <a:gd name="connsiteY1" fmla="*/ 113538 h 199644"/>
                <a:gd name="connsiteX2" fmla="*/ 35909 w 141731"/>
                <a:gd name="connsiteY2" fmla="*/ 199644 h 199644"/>
                <a:gd name="connsiteX3" fmla="*/ 0 w 141731"/>
                <a:gd name="connsiteY3" fmla="*/ 199644 h 199644"/>
                <a:gd name="connsiteX4" fmla="*/ 0 w 141731"/>
                <a:gd name="connsiteY4" fmla="*/ 0 h 199644"/>
                <a:gd name="connsiteX5" fmla="*/ 35909 w 141731"/>
                <a:gd name="connsiteY5" fmla="*/ 0 h 199644"/>
                <a:gd name="connsiteX6" fmla="*/ 35909 w 141731"/>
                <a:gd name="connsiteY6" fmla="*/ 81915 h 199644"/>
                <a:gd name="connsiteX7" fmla="*/ 105823 w 141731"/>
                <a:gd name="connsiteY7" fmla="*/ 81915 h 199644"/>
                <a:gd name="connsiteX8" fmla="*/ 105823 w 141731"/>
                <a:gd name="connsiteY8" fmla="*/ 0 h 199644"/>
                <a:gd name="connsiteX9" fmla="*/ 141732 w 141731"/>
                <a:gd name="connsiteY9" fmla="*/ 0 h 199644"/>
                <a:gd name="connsiteX10" fmla="*/ 141732 w 141731"/>
                <a:gd name="connsiteY10" fmla="*/ 199644 h 199644"/>
                <a:gd name="connsiteX11" fmla="*/ 105823 w 141731"/>
                <a:gd name="connsiteY11" fmla="*/ 199644 h 199644"/>
                <a:gd name="connsiteX12" fmla="*/ 105823 w 141731"/>
                <a:gd name="connsiteY12" fmla="*/ 113538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731" h="199644">
                  <a:moveTo>
                    <a:pt x="105823" y="113538"/>
                  </a:moveTo>
                  <a:lnTo>
                    <a:pt x="35909" y="113538"/>
                  </a:lnTo>
                  <a:lnTo>
                    <a:pt x="359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35909" y="0"/>
                  </a:lnTo>
                  <a:lnTo>
                    <a:pt x="35909" y="81915"/>
                  </a:lnTo>
                  <a:lnTo>
                    <a:pt x="105823" y="81915"/>
                  </a:lnTo>
                  <a:lnTo>
                    <a:pt x="105823" y="0"/>
                  </a:lnTo>
                  <a:lnTo>
                    <a:pt x="141732" y="0"/>
                  </a:lnTo>
                  <a:lnTo>
                    <a:pt x="141732" y="199644"/>
                  </a:lnTo>
                  <a:lnTo>
                    <a:pt x="105823" y="199644"/>
                  </a:lnTo>
                  <a:lnTo>
                    <a:pt x="105823" y="11353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2" name="Volný tvar: obrazec 11">
              <a:extLst>
                <a:ext uri="{FF2B5EF4-FFF2-40B4-BE49-F238E27FC236}">
                  <a16:creationId xmlns:a16="http://schemas.microsoft.com/office/drawing/2014/main" id="{093474CE-2E17-4028-6533-820D5BAF77CE}"/>
                </a:ext>
              </a:extLst>
            </p:cNvPr>
            <p:cNvSpPr/>
            <p:nvPr/>
          </p:nvSpPr>
          <p:spPr>
            <a:xfrm>
              <a:off x="2553399" y="2473863"/>
              <a:ext cx="146018" cy="199644"/>
            </a:xfrm>
            <a:custGeom>
              <a:avLst/>
              <a:gdLst>
                <a:gd name="connsiteX0" fmla="*/ 0 w 146018"/>
                <a:gd name="connsiteY0" fmla="*/ 0 h 199644"/>
                <a:gd name="connsiteX1" fmla="*/ 30861 w 146018"/>
                <a:gd name="connsiteY1" fmla="*/ 0 h 199644"/>
                <a:gd name="connsiteX2" fmla="*/ 110966 w 146018"/>
                <a:gd name="connsiteY2" fmla="*/ 131540 h 199644"/>
                <a:gd name="connsiteX3" fmla="*/ 112109 w 146018"/>
                <a:gd name="connsiteY3" fmla="*/ 131540 h 199644"/>
                <a:gd name="connsiteX4" fmla="*/ 112109 w 146018"/>
                <a:gd name="connsiteY4" fmla="*/ 0 h 199644"/>
                <a:gd name="connsiteX5" fmla="*/ 146018 w 146018"/>
                <a:gd name="connsiteY5" fmla="*/ 0 h 199644"/>
                <a:gd name="connsiteX6" fmla="*/ 146018 w 146018"/>
                <a:gd name="connsiteY6" fmla="*/ 199644 h 199644"/>
                <a:gd name="connsiteX7" fmla="*/ 114681 w 146018"/>
                <a:gd name="connsiteY7" fmla="*/ 199644 h 199644"/>
                <a:gd name="connsiteX8" fmla="*/ 35052 w 146018"/>
                <a:gd name="connsiteY8" fmla="*/ 68104 h 199644"/>
                <a:gd name="connsiteX9" fmla="*/ 33909 w 146018"/>
                <a:gd name="connsiteY9" fmla="*/ 68104 h 199644"/>
                <a:gd name="connsiteX10" fmla="*/ 33909 w 146018"/>
                <a:gd name="connsiteY10" fmla="*/ 199644 h 199644"/>
                <a:gd name="connsiteX11" fmla="*/ 0 w 146018"/>
                <a:gd name="connsiteY11" fmla="*/ 199644 h 199644"/>
                <a:gd name="connsiteX12" fmla="*/ 0 w 146018"/>
                <a:gd name="connsiteY12" fmla="*/ 0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018" h="199644">
                  <a:moveTo>
                    <a:pt x="0" y="0"/>
                  </a:moveTo>
                  <a:lnTo>
                    <a:pt x="30861" y="0"/>
                  </a:lnTo>
                  <a:lnTo>
                    <a:pt x="110966" y="131540"/>
                  </a:lnTo>
                  <a:lnTo>
                    <a:pt x="112109" y="131540"/>
                  </a:lnTo>
                  <a:lnTo>
                    <a:pt x="112109" y="0"/>
                  </a:lnTo>
                  <a:lnTo>
                    <a:pt x="146018" y="0"/>
                  </a:lnTo>
                  <a:lnTo>
                    <a:pt x="146018" y="199644"/>
                  </a:lnTo>
                  <a:lnTo>
                    <a:pt x="114681" y="199644"/>
                  </a:lnTo>
                  <a:lnTo>
                    <a:pt x="35052" y="68104"/>
                  </a:lnTo>
                  <a:lnTo>
                    <a:pt x="33909" y="68104"/>
                  </a:lnTo>
                  <a:lnTo>
                    <a:pt x="33909" y="199644"/>
                  </a:lnTo>
                  <a:lnTo>
                    <a:pt x="0" y="1996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3" name="Volný tvar: obrazec 12">
              <a:extLst>
                <a:ext uri="{FF2B5EF4-FFF2-40B4-BE49-F238E27FC236}">
                  <a16:creationId xmlns:a16="http://schemas.microsoft.com/office/drawing/2014/main" id="{BAA32EF0-5A3A-0FE3-D699-CCE8F05F0026}"/>
                </a:ext>
              </a:extLst>
            </p:cNvPr>
            <p:cNvSpPr/>
            <p:nvPr/>
          </p:nvSpPr>
          <p:spPr>
            <a:xfrm>
              <a:off x="2739993" y="2471577"/>
              <a:ext cx="141732" cy="204311"/>
            </a:xfrm>
            <a:custGeom>
              <a:avLst/>
              <a:gdLst>
                <a:gd name="connsiteX0" fmla="*/ 0 w 141732"/>
                <a:gd name="connsiteY0" fmla="*/ 133540 h 204311"/>
                <a:gd name="connsiteX1" fmla="*/ 0 w 141732"/>
                <a:gd name="connsiteY1" fmla="*/ 71056 h 204311"/>
                <a:gd name="connsiteX2" fmla="*/ 70961 w 141732"/>
                <a:gd name="connsiteY2" fmla="*/ 0 h 204311"/>
                <a:gd name="connsiteX3" fmla="*/ 141732 w 141732"/>
                <a:gd name="connsiteY3" fmla="*/ 71056 h 204311"/>
                <a:gd name="connsiteX4" fmla="*/ 141732 w 141732"/>
                <a:gd name="connsiteY4" fmla="*/ 133540 h 204311"/>
                <a:gd name="connsiteX5" fmla="*/ 70961 w 141732"/>
                <a:gd name="connsiteY5" fmla="*/ 204311 h 204311"/>
                <a:gd name="connsiteX6" fmla="*/ 0 w 141732"/>
                <a:gd name="connsiteY6" fmla="*/ 133540 h 204311"/>
                <a:gd name="connsiteX7" fmla="*/ 105823 w 141732"/>
                <a:gd name="connsiteY7" fmla="*/ 130397 h 204311"/>
                <a:gd name="connsiteX8" fmla="*/ 105823 w 141732"/>
                <a:gd name="connsiteY8" fmla="*/ 73914 h 204311"/>
                <a:gd name="connsiteX9" fmla="*/ 71056 w 141732"/>
                <a:gd name="connsiteY9" fmla="*/ 32861 h 204311"/>
                <a:gd name="connsiteX10" fmla="*/ 36004 w 141732"/>
                <a:gd name="connsiteY10" fmla="*/ 73914 h 204311"/>
                <a:gd name="connsiteX11" fmla="*/ 36004 w 141732"/>
                <a:gd name="connsiteY11" fmla="*/ 130397 h 204311"/>
                <a:gd name="connsiteX12" fmla="*/ 71056 w 141732"/>
                <a:gd name="connsiteY12" fmla="*/ 171450 h 204311"/>
                <a:gd name="connsiteX13" fmla="*/ 105823 w 141732"/>
                <a:gd name="connsiteY13" fmla="*/ 130397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1732" h="204311">
                  <a:moveTo>
                    <a:pt x="0" y="133540"/>
                  </a:moveTo>
                  <a:lnTo>
                    <a:pt x="0" y="71056"/>
                  </a:lnTo>
                  <a:cubicBezTo>
                    <a:pt x="0" y="28289"/>
                    <a:pt x="23431" y="0"/>
                    <a:pt x="70961" y="0"/>
                  </a:cubicBezTo>
                  <a:cubicBezTo>
                    <a:pt x="118491" y="0"/>
                    <a:pt x="141732" y="28289"/>
                    <a:pt x="141732" y="71056"/>
                  </a:cubicBezTo>
                  <a:lnTo>
                    <a:pt x="141732" y="133540"/>
                  </a:lnTo>
                  <a:cubicBezTo>
                    <a:pt x="141732" y="176308"/>
                    <a:pt x="118586" y="204311"/>
                    <a:pt x="70961" y="204311"/>
                  </a:cubicBezTo>
                  <a:cubicBezTo>
                    <a:pt x="23336" y="204311"/>
                    <a:pt x="0" y="176308"/>
                    <a:pt x="0" y="133540"/>
                  </a:cubicBezTo>
                  <a:close/>
                  <a:moveTo>
                    <a:pt x="105823" y="130397"/>
                  </a:moveTo>
                  <a:lnTo>
                    <a:pt x="105823" y="73914"/>
                  </a:lnTo>
                  <a:cubicBezTo>
                    <a:pt x="105823" y="47434"/>
                    <a:pt x="96964" y="32861"/>
                    <a:pt x="71056" y="32861"/>
                  </a:cubicBezTo>
                  <a:cubicBezTo>
                    <a:pt x="45149" y="32861"/>
                    <a:pt x="36004" y="47434"/>
                    <a:pt x="36004" y="73914"/>
                  </a:cubicBezTo>
                  <a:lnTo>
                    <a:pt x="36004" y="130397"/>
                  </a:lnTo>
                  <a:cubicBezTo>
                    <a:pt x="36004" y="157258"/>
                    <a:pt x="45434" y="171450"/>
                    <a:pt x="71056" y="171450"/>
                  </a:cubicBezTo>
                  <a:cubicBezTo>
                    <a:pt x="96679" y="171450"/>
                    <a:pt x="105823" y="157163"/>
                    <a:pt x="105823" y="1303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4" name="Volný tvar: obrazec 13">
              <a:extLst>
                <a:ext uri="{FF2B5EF4-FFF2-40B4-BE49-F238E27FC236}">
                  <a16:creationId xmlns:a16="http://schemas.microsoft.com/office/drawing/2014/main" id="{F0632924-AF9D-6CB8-ADCC-40CBE91773A2}"/>
                </a:ext>
              </a:extLst>
            </p:cNvPr>
            <p:cNvSpPr/>
            <p:nvPr/>
          </p:nvSpPr>
          <p:spPr>
            <a:xfrm>
              <a:off x="2922207" y="2473863"/>
              <a:ext cx="112109" cy="199644"/>
            </a:xfrm>
            <a:custGeom>
              <a:avLst/>
              <a:gdLst>
                <a:gd name="connsiteX0" fmla="*/ 0 w 112109"/>
                <a:gd name="connsiteY0" fmla="*/ 0 h 199644"/>
                <a:gd name="connsiteX1" fmla="*/ 35909 w 112109"/>
                <a:gd name="connsiteY1" fmla="*/ 0 h 199644"/>
                <a:gd name="connsiteX2" fmla="*/ 35909 w 112109"/>
                <a:gd name="connsiteY2" fmla="*/ 168307 h 199644"/>
                <a:gd name="connsiteX3" fmla="*/ 112109 w 112109"/>
                <a:gd name="connsiteY3" fmla="*/ 168307 h 199644"/>
                <a:gd name="connsiteX4" fmla="*/ 112109 w 112109"/>
                <a:gd name="connsiteY4" fmla="*/ 199644 h 199644"/>
                <a:gd name="connsiteX5" fmla="*/ 0 w 112109"/>
                <a:gd name="connsiteY5" fmla="*/ 199644 h 199644"/>
                <a:gd name="connsiteX6" fmla="*/ 0 w 112109"/>
                <a:gd name="connsiteY6" fmla="*/ 0 h 19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109" h="199644">
                  <a:moveTo>
                    <a:pt x="0" y="0"/>
                  </a:moveTo>
                  <a:lnTo>
                    <a:pt x="35909" y="0"/>
                  </a:lnTo>
                  <a:lnTo>
                    <a:pt x="35909" y="168307"/>
                  </a:ln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C70C7ECF-655F-C94E-E90E-FA7041BE4A8C}"/>
                </a:ext>
              </a:extLst>
            </p:cNvPr>
            <p:cNvSpPr/>
            <p:nvPr/>
          </p:nvSpPr>
          <p:spPr>
            <a:xfrm>
              <a:off x="3063176" y="2471577"/>
              <a:ext cx="141827" cy="204311"/>
            </a:xfrm>
            <a:custGeom>
              <a:avLst/>
              <a:gdLst>
                <a:gd name="connsiteX0" fmla="*/ 0 w 141827"/>
                <a:gd name="connsiteY0" fmla="*/ 133540 h 204311"/>
                <a:gd name="connsiteX1" fmla="*/ 0 w 141827"/>
                <a:gd name="connsiteY1" fmla="*/ 71056 h 204311"/>
                <a:gd name="connsiteX2" fmla="*/ 71057 w 141827"/>
                <a:gd name="connsiteY2" fmla="*/ 0 h 204311"/>
                <a:gd name="connsiteX3" fmla="*/ 141827 w 141827"/>
                <a:gd name="connsiteY3" fmla="*/ 71056 h 204311"/>
                <a:gd name="connsiteX4" fmla="*/ 141827 w 141827"/>
                <a:gd name="connsiteY4" fmla="*/ 133540 h 204311"/>
                <a:gd name="connsiteX5" fmla="*/ 71057 w 141827"/>
                <a:gd name="connsiteY5" fmla="*/ 204311 h 204311"/>
                <a:gd name="connsiteX6" fmla="*/ 0 w 141827"/>
                <a:gd name="connsiteY6" fmla="*/ 133540 h 204311"/>
                <a:gd name="connsiteX7" fmla="*/ 105823 w 141827"/>
                <a:gd name="connsiteY7" fmla="*/ 130397 h 204311"/>
                <a:gd name="connsiteX8" fmla="*/ 105823 w 141827"/>
                <a:gd name="connsiteY8" fmla="*/ 73914 h 204311"/>
                <a:gd name="connsiteX9" fmla="*/ 71057 w 141827"/>
                <a:gd name="connsiteY9" fmla="*/ 32861 h 204311"/>
                <a:gd name="connsiteX10" fmla="*/ 36004 w 141827"/>
                <a:gd name="connsiteY10" fmla="*/ 73914 h 204311"/>
                <a:gd name="connsiteX11" fmla="*/ 36004 w 141827"/>
                <a:gd name="connsiteY11" fmla="*/ 130397 h 204311"/>
                <a:gd name="connsiteX12" fmla="*/ 71057 w 141827"/>
                <a:gd name="connsiteY12" fmla="*/ 171450 h 204311"/>
                <a:gd name="connsiteX13" fmla="*/ 105823 w 141827"/>
                <a:gd name="connsiteY13" fmla="*/ 130397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1827" h="204311">
                  <a:moveTo>
                    <a:pt x="0" y="133540"/>
                  </a:moveTo>
                  <a:lnTo>
                    <a:pt x="0" y="71056"/>
                  </a:lnTo>
                  <a:cubicBezTo>
                    <a:pt x="0" y="28289"/>
                    <a:pt x="23432" y="0"/>
                    <a:pt x="71057" y="0"/>
                  </a:cubicBezTo>
                  <a:cubicBezTo>
                    <a:pt x="118682" y="0"/>
                    <a:pt x="141827" y="28289"/>
                    <a:pt x="141827" y="71056"/>
                  </a:cubicBezTo>
                  <a:lnTo>
                    <a:pt x="141827" y="133540"/>
                  </a:lnTo>
                  <a:cubicBezTo>
                    <a:pt x="141827" y="176308"/>
                    <a:pt x="118682" y="204311"/>
                    <a:pt x="71057" y="204311"/>
                  </a:cubicBezTo>
                  <a:cubicBezTo>
                    <a:pt x="23432" y="204311"/>
                    <a:pt x="0" y="176308"/>
                    <a:pt x="0" y="133540"/>
                  </a:cubicBezTo>
                  <a:close/>
                  <a:moveTo>
                    <a:pt x="105823" y="130397"/>
                  </a:moveTo>
                  <a:lnTo>
                    <a:pt x="105823" y="73914"/>
                  </a:lnTo>
                  <a:cubicBezTo>
                    <a:pt x="105823" y="47434"/>
                    <a:pt x="96965" y="32861"/>
                    <a:pt x="71057" y="32861"/>
                  </a:cubicBezTo>
                  <a:cubicBezTo>
                    <a:pt x="45149" y="32861"/>
                    <a:pt x="36004" y="47434"/>
                    <a:pt x="36004" y="73914"/>
                  </a:cubicBezTo>
                  <a:lnTo>
                    <a:pt x="36004" y="130397"/>
                  </a:lnTo>
                  <a:cubicBezTo>
                    <a:pt x="36004" y="157258"/>
                    <a:pt x="45434" y="171450"/>
                    <a:pt x="71057" y="171450"/>
                  </a:cubicBezTo>
                  <a:cubicBezTo>
                    <a:pt x="96679" y="171450"/>
                    <a:pt x="105823" y="157163"/>
                    <a:pt x="105823" y="13039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3ACE571A-BCF6-BC3A-B7CA-C4BFD3B3B047}"/>
                </a:ext>
              </a:extLst>
            </p:cNvPr>
            <p:cNvSpPr/>
            <p:nvPr/>
          </p:nvSpPr>
          <p:spPr>
            <a:xfrm>
              <a:off x="3238627" y="2471577"/>
              <a:ext cx="139826" cy="204311"/>
            </a:xfrm>
            <a:custGeom>
              <a:avLst/>
              <a:gdLst>
                <a:gd name="connsiteX0" fmla="*/ 70485 w 139826"/>
                <a:gd name="connsiteY0" fmla="*/ 91345 h 204311"/>
                <a:gd name="connsiteX1" fmla="*/ 139827 w 139826"/>
                <a:gd name="connsiteY1" fmla="*/ 91345 h 204311"/>
                <a:gd name="connsiteX2" fmla="*/ 139827 w 139826"/>
                <a:gd name="connsiteY2" fmla="*/ 168402 h 204311"/>
                <a:gd name="connsiteX3" fmla="*/ 71057 w 139826"/>
                <a:gd name="connsiteY3" fmla="*/ 204311 h 204311"/>
                <a:gd name="connsiteX4" fmla="*/ 0 w 139826"/>
                <a:gd name="connsiteY4" fmla="*/ 127254 h 204311"/>
                <a:gd name="connsiteX5" fmla="*/ 0 w 139826"/>
                <a:gd name="connsiteY5" fmla="*/ 76771 h 204311"/>
                <a:gd name="connsiteX6" fmla="*/ 71057 w 139826"/>
                <a:gd name="connsiteY6" fmla="*/ 0 h 204311"/>
                <a:gd name="connsiteX7" fmla="*/ 135255 w 139826"/>
                <a:gd name="connsiteY7" fmla="*/ 41053 h 204311"/>
                <a:gd name="connsiteX8" fmla="*/ 107252 w 139826"/>
                <a:gd name="connsiteY8" fmla="*/ 55626 h 204311"/>
                <a:gd name="connsiteX9" fmla="*/ 71057 w 139826"/>
                <a:gd name="connsiteY9" fmla="*/ 32766 h 204311"/>
                <a:gd name="connsiteX10" fmla="*/ 36004 w 139826"/>
                <a:gd name="connsiteY10" fmla="*/ 73819 h 204311"/>
                <a:gd name="connsiteX11" fmla="*/ 36004 w 139826"/>
                <a:gd name="connsiteY11" fmla="*/ 130016 h 204311"/>
                <a:gd name="connsiteX12" fmla="*/ 71914 w 139826"/>
                <a:gd name="connsiteY12" fmla="*/ 171069 h 204311"/>
                <a:gd name="connsiteX13" fmla="*/ 106109 w 139826"/>
                <a:gd name="connsiteY13" fmla="*/ 157353 h 204311"/>
                <a:gd name="connsiteX14" fmla="*/ 106109 w 139826"/>
                <a:gd name="connsiteY14" fmla="*/ 122015 h 204311"/>
                <a:gd name="connsiteX15" fmla="*/ 70485 w 139826"/>
                <a:gd name="connsiteY15" fmla="*/ 122015 h 204311"/>
                <a:gd name="connsiteX16" fmla="*/ 70485 w 139826"/>
                <a:gd name="connsiteY16" fmla="*/ 91250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826" h="204311">
                  <a:moveTo>
                    <a:pt x="70485" y="91345"/>
                  </a:moveTo>
                  <a:lnTo>
                    <a:pt x="139827" y="91345"/>
                  </a:lnTo>
                  <a:lnTo>
                    <a:pt x="139827" y="168402"/>
                  </a:lnTo>
                  <a:cubicBezTo>
                    <a:pt x="131540" y="182404"/>
                    <a:pt x="110680" y="204311"/>
                    <a:pt x="71057" y="204311"/>
                  </a:cubicBezTo>
                  <a:cubicBezTo>
                    <a:pt x="20574" y="204311"/>
                    <a:pt x="0" y="173260"/>
                    <a:pt x="0" y="127254"/>
                  </a:cubicBezTo>
                  <a:lnTo>
                    <a:pt x="0" y="76771"/>
                  </a:lnTo>
                  <a:cubicBezTo>
                    <a:pt x="0" y="30861"/>
                    <a:pt x="20574" y="0"/>
                    <a:pt x="71057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252" y="55626"/>
                  </a:lnTo>
                  <a:cubicBezTo>
                    <a:pt x="96964" y="38481"/>
                    <a:pt x="85535" y="32766"/>
                    <a:pt x="71057" y="32766"/>
                  </a:cubicBezTo>
                  <a:cubicBezTo>
                    <a:pt x="44863" y="32766"/>
                    <a:pt x="36004" y="49054"/>
                    <a:pt x="36004" y="73819"/>
                  </a:cubicBezTo>
                  <a:lnTo>
                    <a:pt x="36004" y="130016"/>
                  </a:lnTo>
                  <a:cubicBezTo>
                    <a:pt x="36004" y="154876"/>
                    <a:pt x="45720" y="171069"/>
                    <a:pt x="71914" y="171069"/>
                  </a:cubicBezTo>
                  <a:cubicBezTo>
                    <a:pt x="90202" y="171069"/>
                    <a:pt x="101060" y="164211"/>
                    <a:pt x="106109" y="157353"/>
                  </a:cubicBezTo>
                  <a:lnTo>
                    <a:pt x="106109" y="122015"/>
                  </a:lnTo>
                  <a:lnTo>
                    <a:pt x="70485" y="122015"/>
                  </a:lnTo>
                  <a:lnTo>
                    <a:pt x="70485" y="912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7" name="Volný tvar: obrazec 16">
              <a:extLst>
                <a:ext uri="{FF2B5EF4-FFF2-40B4-BE49-F238E27FC236}">
                  <a16:creationId xmlns:a16="http://schemas.microsoft.com/office/drawing/2014/main" id="{7DABC1C2-4942-FACF-C2B6-47D2D4B6FEBE}"/>
                </a:ext>
              </a:extLst>
            </p:cNvPr>
            <p:cNvSpPr/>
            <p:nvPr/>
          </p:nvSpPr>
          <p:spPr>
            <a:xfrm>
              <a:off x="3402647" y="2473863"/>
              <a:ext cx="156495" cy="199739"/>
            </a:xfrm>
            <a:custGeom>
              <a:avLst/>
              <a:gdLst>
                <a:gd name="connsiteX0" fmla="*/ 60484 w 156495"/>
                <a:gd name="connsiteY0" fmla="*/ 124397 h 199739"/>
                <a:gd name="connsiteX1" fmla="*/ 0 w 156495"/>
                <a:gd name="connsiteY1" fmla="*/ 0 h 199739"/>
                <a:gd name="connsiteX2" fmla="*/ 38767 w 156495"/>
                <a:gd name="connsiteY2" fmla="*/ 0 h 199739"/>
                <a:gd name="connsiteX3" fmla="*/ 77819 w 156495"/>
                <a:gd name="connsiteY3" fmla="*/ 89535 h 199739"/>
                <a:gd name="connsiteX4" fmla="*/ 78962 w 156495"/>
                <a:gd name="connsiteY4" fmla="*/ 89535 h 199739"/>
                <a:gd name="connsiteX5" fmla="*/ 118301 w 156495"/>
                <a:gd name="connsiteY5" fmla="*/ 0 h 199739"/>
                <a:gd name="connsiteX6" fmla="*/ 156496 w 156495"/>
                <a:gd name="connsiteY6" fmla="*/ 0 h 199739"/>
                <a:gd name="connsiteX7" fmla="*/ 96298 w 156495"/>
                <a:gd name="connsiteY7" fmla="*/ 124397 h 199739"/>
                <a:gd name="connsiteX8" fmla="*/ 96298 w 156495"/>
                <a:gd name="connsiteY8" fmla="*/ 199739 h 199739"/>
                <a:gd name="connsiteX9" fmla="*/ 60388 w 156495"/>
                <a:gd name="connsiteY9" fmla="*/ 199739 h 199739"/>
                <a:gd name="connsiteX10" fmla="*/ 60388 w 156495"/>
                <a:gd name="connsiteY10" fmla="*/ 124397 h 1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6495" h="199739">
                  <a:moveTo>
                    <a:pt x="60484" y="124397"/>
                  </a:moveTo>
                  <a:lnTo>
                    <a:pt x="0" y="0"/>
                  </a:lnTo>
                  <a:lnTo>
                    <a:pt x="38767" y="0"/>
                  </a:lnTo>
                  <a:lnTo>
                    <a:pt x="77819" y="89535"/>
                  </a:lnTo>
                  <a:lnTo>
                    <a:pt x="78962" y="89535"/>
                  </a:lnTo>
                  <a:lnTo>
                    <a:pt x="118301" y="0"/>
                  </a:lnTo>
                  <a:lnTo>
                    <a:pt x="156496" y="0"/>
                  </a:lnTo>
                  <a:lnTo>
                    <a:pt x="96298" y="124397"/>
                  </a:lnTo>
                  <a:lnTo>
                    <a:pt x="96298" y="199739"/>
                  </a:lnTo>
                  <a:lnTo>
                    <a:pt x="60388" y="199739"/>
                  </a:lnTo>
                  <a:lnTo>
                    <a:pt x="60388" y="12439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8" name="Volný tvar: obrazec 17">
              <a:extLst>
                <a:ext uri="{FF2B5EF4-FFF2-40B4-BE49-F238E27FC236}">
                  <a16:creationId xmlns:a16="http://schemas.microsoft.com/office/drawing/2014/main" id="{0017D66E-2040-7457-2263-16FCF92E1A79}"/>
                </a:ext>
              </a:extLst>
            </p:cNvPr>
            <p:cNvSpPr/>
            <p:nvPr/>
          </p:nvSpPr>
          <p:spPr>
            <a:xfrm>
              <a:off x="1877314" y="2785331"/>
              <a:ext cx="136112" cy="204311"/>
            </a:xfrm>
            <a:custGeom>
              <a:avLst/>
              <a:gdLst>
                <a:gd name="connsiteX0" fmla="*/ 36100 w 136112"/>
                <a:gd name="connsiteY0" fmla="*/ 130492 h 204311"/>
                <a:gd name="connsiteX1" fmla="*/ 72009 w 136112"/>
                <a:gd name="connsiteY1" fmla="*/ 171545 h 204311"/>
                <a:gd name="connsiteX2" fmla="*/ 108204 w 136112"/>
                <a:gd name="connsiteY2" fmla="*/ 148971 h 204311"/>
                <a:gd name="connsiteX3" fmla="*/ 136112 w 136112"/>
                <a:gd name="connsiteY3" fmla="*/ 162687 h 204311"/>
                <a:gd name="connsiteX4" fmla="*/ 71914 w 136112"/>
                <a:gd name="connsiteY4" fmla="*/ 204311 h 204311"/>
                <a:gd name="connsiteX5" fmla="*/ 0 w 136112"/>
                <a:gd name="connsiteY5" fmla="*/ 127540 h 204311"/>
                <a:gd name="connsiteX6" fmla="*/ 0 w 136112"/>
                <a:gd name="connsiteY6" fmla="*/ 76771 h 204311"/>
                <a:gd name="connsiteX7" fmla="*/ 71056 w 136112"/>
                <a:gd name="connsiteY7" fmla="*/ 0 h 204311"/>
                <a:gd name="connsiteX8" fmla="*/ 135255 w 136112"/>
                <a:gd name="connsiteY8" fmla="*/ 41053 h 204311"/>
                <a:gd name="connsiteX9" fmla="*/ 107347 w 136112"/>
                <a:gd name="connsiteY9" fmla="*/ 55626 h 204311"/>
                <a:gd name="connsiteX10" fmla="*/ 71152 w 136112"/>
                <a:gd name="connsiteY10" fmla="*/ 32766 h 204311"/>
                <a:gd name="connsiteX11" fmla="*/ 36100 w 136112"/>
                <a:gd name="connsiteY11" fmla="*/ 73819 h 204311"/>
                <a:gd name="connsiteX12" fmla="*/ 36100 w 136112"/>
                <a:gd name="connsiteY12" fmla="*/ 130302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112" h="204311">
                  <a:moveTo>
                    <a:pt x="36100" y="130492"/>
                  </a:moveTo>
                  <a:cubicBezTo>
                    <a:pt x="36100" y="155353"/>
                    <a:pt x="45815" y="171545"/>
                    <a:pt x="72009" y="171545"/>
                  </a:cubicBezTo>
                  <a:cubicBezTo>
                    <a:pt x="86582" y="171545"/>
                    <a:pt x="98012" y="167830"/>
                    <a:pt x="108204" y="148971"/>
                  </a:cubicBezTo>
                  <a:lnTo>
                    <a:pt x="136112" y="162687"/>
                  </a:lnTo>
                  <a:cubicBezTo>
                    <a:pt x="122682" y="191262"/>
                    <a:pt x="103632" y="204311"/>
                    <a:pt x="71914" y="204311"/>
                  </a:cubicBezTo>
                  <a:cubicBezTo>
                    <a:pt x="21431" y="204311"/>
                    <a:pt x="0" y="173545"/>
                    <a:pt x="0" y="127540"/>
                  </a:cubicBezTo>
                  <a:lnTo>
                    <a:pt x="0" y="76771"/>
                  </a:lnTo>
                  <a:cubicBezTo>
                    <a:pt x="0" y="30861"/>
                    <a:pt x="20574" y="0"/>
                    <a:pt x="71056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347" y="55626"/>
                  </a:lnTo>
                  <a:cubicBezTo>
                    <a:pt x="97060" y="38481"/>
                    <a:pt x="85630" y="32766"/>
                    <a:pt x="71152" y="32766"/>
                  </a:cubicBezTo>
                  <a:cubicBezTo>
                    <a:pt x="44863" y="32766"/>
                    <a:pt x="36100" y="49054"/>
                    <a:pt x="36100" y="73819"/>
                  </a:cubicBezTo>
                  <a:lnTo>
                    <a:pt x="36100" y="13030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9" name="Volný tvar: obrazec 18">
              <a:extLst>
                <a:ext uri="{FF2B5EF4-FFF2-40B4-BE49-F238E27FC236}">
                  <a16:creationId xmlns:a16="http://schemas.microsoft.com/office/drawing/2014/main" id="{715CB326-2963-C831-003A-0E3F77DC99C5}"/>
                </a:ext>
              </a:extLst>
            </p:cNvPr>
            <p:cNvSpPr/>
            <p:nvPr/>
          </p:nvSpPr>
          <p:spPr>
            <a:xfrm>
              <a:off x="2044097" y="2787712"/>
              <a:ext cx="112109" cy="199643"/>
            </a:xfrm>
            <a:custGeom>
              <a:avLst/>
              <a:gdLst>
                <a:gd name="connsiteX0" fmla="*/ 35909 w 112109"/>
                <a:gd name="connsiteY0" fmla="*/ 168307 h 199643"/>
                <a:gd name="connsiteX1" fmla="*/ 112109 w 112109"/>
                <a:gd name="connsiteY1" fmla="*/ 168307 h 199643"/>
                <a:gd name="connsiteX2" fmla="*/ 112109 w 112109"/>
                <a:gd name="connsiteY2" fmla="*/ 199644 h 199643"/>
                <a:gd name="connsiteX3" fmla="*/ 0 w 112109"/>
                <a:gd name="connsiteY3" fmla="*/ 199644 h 199643"/>
                <a:gd name="connsiteX4" fmla="*/ 0 w 112109"/>
                <a:gd name="connsiteY4" fmla="*/ 0 h 199643"/>
                <a:gd name="connsiteX5" fmla="*/ 112109 w 112109"/>
                <a:gd name="connsiteY5" fmla="*/ 0 h 199643"/>
                <a:gd name="connsiteX6" fmla="*/ 112109 w 112109"/>
                <a:gd name="connsiteY6" fmla="*/ 31337 h 199643"/>
                <a:gd name="connsiteX7" fmla="*/ 35909 w 112109"/>
                <a:gd name="connsiteY7" fmla="*/ 31337 h 199643"/>
                <a:gd name="connsiteX8" fmla="*/ 35909 w 112109"/>
                <a:gd name="connsiteY8" fmla="*/ 82105 h 199643"/>
                <a:gd name="connsiteX9" fmla="*/ 105823 w 112109"/>
                <a:gd name="connsiteY9" fmla="*/ 82105 h 199643"/>
                <a:gd name="connsiteX10" fmla="*/ 105823 w 112109"/>
                <a:gd name="connsiteY10" fmla="*/ 113443 h 199643"/>
                <a:gd name="connsiteX11" fmla="*/ 35909 w 112109"/>
                <a:gd name="connsiteY11" fmla="*/ 113443 h 199643"/>
                <a:gd name="connsiteX12" fmla="*/ 35909 w 112109"/>
                <a:gd name="connsiteY12" fmla="*/ 168211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109" h="199643">
                  <a:moveTo>
                    <a:pt x="35909" y="168307"/>
                  </a:move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1337"/>
                  </a:lnTo>
                  <a:lnTo>
                    <a:pt x="35909" y="31337"/>
                  </a:lnTo>
                  <a:lnTo>
                    <a:pt x="35909" y="82105"/>
                  </a:lnTo>
                  <a:lnTo>
                    <a:pt x="105823" y="82105"/>
                  </a:lnTo>
                  <a:lnTo>
                    <a:pt x="105823" y="113443"/>
                  </a:lnTo>
                  <a:lnTo>
                    <a:pt x="35909" y="113443"/>
                  </a:lnTo>
                  <a:lnTo>
                    <a:pt x="35909" y="16821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0" name="Volný tvar: obrazec 19">
              <a:extLst>
                <a:ext uri="{FF2B5EF4-FFF2-40B4-BE49-F238E27FC236}">
                  <a16:creationId xmlns:a16="http://schemas.microsoft.com/office/drawing/2014/main" id="{A869AFB7-3252-B28E-5DF3-EAB70D61ECC2}"/>
                </a:ext>
              </a:extLst>
            </p:cNvPr>
            <p:cNvSpPr/>
            <p:nvPr/>
          </p:nvSpPr>
          <p:spPr>
            <a:xfrm>
              <a:off x="2197830" y="2787712"/>
              <a:ext cx="146113" cy="199643"/>
            </a:xfrm>
            <a:custGeom>
              <a:avLst/>
              <a:gdLst>
                <a:gd name="connsiteX0" fmla="*/ 0 w 146113"/>
                <a:gd name="connsiteY0" fmla="*/ 0 h 199643"/>
                <a:gd name="connsiteX1" fmla="*/ 30861 w 146113"/>
                <a:gd name="connsiteY1" fmla="*/ 0 h 199643"/>
                <a:gd name="connsiteX2" fmla="*/ 111062 w 146113"/>
                <a:gd name="connsiteY2" fmla="*/ 131540 h 199643"/>
                <a:gd name="connsiteX3" fmla="*/ 112204 w 146113"/>
                <a:gd name="connsiteY3" fmla="*/ 131540 h 199643"/>
                <a:gd name="connsiteX4" fmla="*/ 112204 w 146113"/>
                <a:gd name="connsiteY4" fmla="*/ 0 h 199643"/>
                <a:gd name="connsiteX5" fmla="*/ 146113 w 146113"/>
                <a:gd name="connsiteY5" fmla="*/ 0 h 199643"/>
                <a:gd name="connsiteX6" fmla="*/ 146113 w 146113"/>
                <a:gd name="connsiteY6" fmla="*/ 199644 h 199643"/>
                <a:gd name="connsiteX7" fmla="*/ 114776 w 146113"/>
                <a:gd name="connsiteY7" fmla="*/ 199644 h 199643"/>
                <a:gd name="connsiteX8" fmla="*/ 35242 w 146113"/>
                <a:gd name="connsiteY8" fmla="*/ 68104 h 199643"/>
                <a:gd name="connsiteX9" fmla="*/ 34100 w 146113"/>
                <a:gd name="connsiteY9" fmla="*/ 68104 h 199643"/>
                <a:gd name="connsiteX10" fmla="*/ 34100 w 146113"/>
                <a:gd name="connsiteY10" fmla="*/ 199644 h 199643"/>
                <a:gd name="connsiteX11" fmla="*/ 190 w 146113"/>
                <a:gd name="connsiteY11" fmla="*/ 199644 h 199643"/>
                <a:gd name="connsiteX12" fmla="*/ 190 w 146113"/>
                <a:gd name="connsiteY12" fmla="*/ 0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6113" h="199643">
                  <a:moveTo>
                    <a:pt x="0" y="0"/>
                  </a:moveTo>
                  <a:lnTo>
                    <a:pt x="30861" y="0"/>
                  </a:lnTo>
                  <a:lnTo>
                    <a:pt x="111062" y="131540"/>
                  </a:lnTo>
                  <a:lnTo>
                    <a:pt x="112204" y="131540"/>
                  </a:lnTo>
                  <a:lnTo>
                    <a:pt x="112204" y="0"/>
                  </a:lnTo>
                  <a:lnTo>
                    <a:pt x="146113" y="0"/>
                  </a:lnTo>
                  <a:lnTo>
                    <a:pt x="146113" y="199644"/>
                  </a:lnTo>
                  <a:lnTo>
                    <a:pt x="114776" y="199644"/>
                  </a:lnTo>
                  <a:lnTo>
                    <a:pt x="35242" y="68104"/>
                  </a:lnTo>
                  <a:lnTo>
                    <a:pt x="34100" y="68104"/>
                  </a:lnTo>
                  <a:lnTo>
                    <a:pt x="34100" y="199644"/>
                  </a:lnTo>
                  <a:lnTo>
                    <a:pt x="190" y="19964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1" name="Volný tvar: obrazec 20">
              <a:extLst>
                <a:ext uri="{FF2B5EF4-FFF2-40B4-BE49-F238E27FC236}">
                  <a16:creationId xmlns:a16="http://schemas.microsoft.com/office/drawing/2014/main" id="{CE0623C0-F4F6-2A5C-A484-5F7BC381E02B}"/>
                </a:ext>
              </a:extLst>
            </p:cNvPr>
            <p:cNvSpPr/>
            <p:nvPr/>
          </p:nvSpPr>
          <p:spPr>
            <a:xfrm>
              <a:off x="2379853" y="2787712"/>
              <a:ext cx="141446" cy="199643"/>
            </a:xfrm>
            <a:custGeom>
              <a:avLst/>
              <a:gdLst>
                <a:gd name="connsiteX0" fmla="*/ 0 w 141446"/>
                <a:gd name="connsiteY0" fmla="*/ 0 h 199643"/>
                <a:gd name="connsiteX1" fmla="*/ 141446 w 141446"/>
                <a:gd name="connsiteY1" fmla="*/ 0 h 199643"/>
                <a:gd name="connsiteX2" fmla="*/ 141446 w 141446"/>
                <a:gd name="connsiteY2" fmla="*/ 31337 h 199643"/>
                <a:gd name="connsiteX3" fmla="*/ 88678 w 141446"/>
                <a:gd name="connsiteY3" fmla="*/ 31337 h 199643"/>
                <a:gd name="connsiteX4" fmla="*/ 88678 w 141446"/>
                <a:gd name="connsiteY4" fmla="*/ 199644 h 199643"/>
                <a:gd name="connsiteX5" fmla="*/ 52768 w 141446"/>
                <a:gd name="connsiteY5" fmla="*/ 199644 h 199643"/>
                <a:gd name="connsiteX6" fmla="*/ 52768 w 141446"/>
                <a:gd name="connsiteY6" fmla="*/ 31337 h 199643"/>
                <a:gd name="connsiteX7" fmla="*/ 0 w 141446"/>
                <a:gd name="connsiteY7" fmla="*/ 31337 h 199643"/>
                <a:gd name="connsiteX8" fmla="*/ 0 w 141446"/>
                <a:gd name="connsiteY8" fmla="*/ 0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46" h="199643">
                  <a:moveTo>
                    <a:pt x="0" y="0"/>
                  </a:moveTo>
                  <a:lnTo>
                    <a:pt x="141446" y="0"/>
                  </a:lnTo>
                  <a:lnTo>
                    <a:pt x="141446" y="31337"/>
                  </a:lnTo>
                  <a:lnTo>
                    <a:pt x="88678" y="31337"/>
                  </a:lnTo>
                  <a:lnTo>
                    <a:pt x="88678" y="199644"/>
                  </a:lnTo>
                  <a:lnTo>
                    <a:pt x="52768" y="199644"/>
                  </a:lnTo>
                  <a:lnTo>
                    <a:pt x="52768" y="31337"/>
                  </a:lnTo>
                  <a:lnTo>
                    <a:pt x="0" y="313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2" name="Volný tvar: obrazec 21">
              <a:extLst>
                <a:ext uri="{FF2B5EF4-FFF2-40B4-BE49-F238E27FC236}">
                  <a16:creationId xmlns:a16="http://schemas.microsoft.com/office/drawing/2014/main" id="{1D2F21E9-1952-F29D-17D6-E3D408AB5D0F}"/>
                </a:ext>
              </a:extLst>
            </p:cNvPr>
            <p:cNvSpPr/>
            <p:nvPr/>
          </p:nvSpPr>
          <p:spPr>
            <a:xfrm>
              <a:off x="2557685" y="2787712"/>
              <a:ext cx="140112" cy="199739"/>
            </a:xfrm>
            <a:custGeom>
              <a:avLst/>
              <a:gdLst>
                <a:gd name="connsiteX0" fmla="*/ 0 w 140112"/>
                <a:gd name="connsiteY0" fmla="*/ 0 h 199739"/>
                <a:gd name="connsiteX1" fmla="*/ 60198 w 140112"/>
                <a:gd name="connsiteY1" fmla="*/ 0 h 199739"/>
                <a:gd name="connsiteX2" fmla="*/ 131826 w 140112"/>
                <a:gd name="connsiteY2" fmla="*/ 63341 h 199739"/>
                <a:gd name="connsiteX3" fmla="*/ 97060 w 140112"/>
                <a:gd name="connsiteY3" fmla="*/ 120682 h 199739"/>
                <a:gd name="connsiteX4" fmla="*/ 140113 w 140112"/>
                <a:gd name="connsiteY4" fmla="*/ 199739 h 199739"/>
                <a:gd name="connsiteX5" fmla="*/ 100203 w 140112"/>
                <a:gd name="connsiteY5" fmla="*/ 199739 h 199739"/>
                <a:gd name="connsiteX6" fmla="*/ 62865 w 140112"/>
                <a:gd name="connsiteY6" fmla="*/ 126397 h 199739"/>
                <a:gd name="connsiteX7" fmla="*/ 35719 w 140112"/>
                <a:gd name="connsiteY7" fmla="*/ 126397 h 199739"/>
                <a:gd name="connsiteX8" fmla="*/ 35719 w 140112"/>
                <a:gd name="connsiteY8" fmla="*/ 199739 h 199739"/>
                <a:gd name="connsiteX9" fmla="*/ 95 w 140112"/>
                <a:gd name="connsiteY9" fmla="*/ 199739 h 199739"/>
                <a:gd name="connsiteX10" fmla="*/ 95 w 140112"/>
                <a:gd name="connsiteY10" fmla="*/ 95 h 199739"/>
                <a:gd name="connsiteX11" fmla="*/ 35623 w 140112"/>
                <a:gd name="connsiteY11" fmla="*/ 94964 h 199739"/>
                <a:gd name="connsiteX12" fmla="*/ 61246 w 140112"/>
                <a:gd name="connsiteY12" fmla="*/ 94964 h 199739"/>
                <a:gd name="connsiteX13" fmla="*/ 95441 w 140112"/>
                <a:gd name="connsiteY13" fmla="*/ 63341 h 199739"/>
                <a:gd name="connsiteX14" fmla="*/ 58388 w 140112"/>
                <a:gd name="connsiteY14" fmla="*/ 31432 h 199739"/>
                <a:gd name="connsiteX15" fmla="*/ 35528 w 140112"/>
                <a:gd name="connsiteY15" fmla="*/ 31432 h 199739"/>
                <a:gd name="connsiteX16" fmla="*/ 35528 w 140112"/>
                <a:gd name="connsiteY16" fmla="*/ 95059 h 1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112" h="199739">
                  <a:moveTo>
                    <a:pt x="0" y="0"/>
                  </a:moveTo>
                  <a:lnTo>
                    <a:pt x="60198" y="0"/>
                  </a:lnTo>
                  <a:cubicBezTo>
                    <a:pt x="104680" y="0"/>
                    <a:pt x="131826" y="17717"/>
                    <a:pt x="131826" y="63341"/>
                  </a:cubicBezTo>
                  <a:cubicBezTo>
                    <a:pt x="131826" y="100108"/>
                    <a:pt x="112109" y="114681"/>
                    <a:pt x="97060" y="120682"/>
                  </a:cubicBezTo>
                  <a:lnTo>
                    <a:pt x="140113" y="199739"/>
                  </a:lnTo>
                  <a:lnTo>
                    <a:pt x="100203" y="199739"/>
                  </a:lnTo>
                  <a:lnTo>
                    <a:pt x="62865" y="126397"/>
                  </a:lnTo>
                  <a:lnTo>
                    <a:pt x="35719" y="126397"/>
                  </a:lnTo>
                  <a:lnTo>
                    <a:pt x="35719" y="199739"/>
                  </a:lnTo>
                  <a:lnTo>
                    <a:pt x="95" y="199739"/>
                  </a:lnTo>
                  <a:lnTo>
                    <a:pt x="95" y="95"/>
                  </a:lnTo>
                  <a:close/>
                  <a:moveTo>
                    <a:pt x="35623" y="94964"/>
                  </a:moveTo>
                  <a:lnTo>
                    <a:pt x="61246" y="94964"/>
                  </a:lnTo>
                  <a:cubicBezTo>
                    <a:pt x="82963" y="94964"/>
                    <a:pt x="95441" y="86963"/>
                    <a:pt x="95441" y="63341"/>
                  </a:cubicBezTo>
                  <a:cubicBezTo>
                    <a:pt x="95441" y="38195"/>
                    <a:pt x="82296" y="31432"/>
                    <a:pt x="58388" y="31432"/>
                  </a:cubicBezTo>
                  <a:lnTo>
                    <a:pt x="35528" y="31432"/>
                  </a:lnTo>
                  <a:lnTo>
                    <a:pt x="35528" y="950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3" name="Volný tvar: obrazec 22">
              <a:extLst>
                <a:ext uri="{FF2B5EF4-FFF2-40B4-BE49-F238E27FC236}">
                  <a16:creationId xmlns:a16="http://schemas.microsoft.com/office/drawing/2014/main" id="{EA193337-DF09-293C-EF91-B4D98BC4CA15}"/>
                </a:ext>
              </a:extLst>
            </p:cNvPr>
            <p:cNvSpPr/>
            <p:nvPr/>
          </p:nvSpPr>
          <p:spPr>
            <a:xfrm>
              <a:off x="2728849" y="2787712"/>
              <a:ext cx="112109" cy="199643"/>
            </a:xfrm>
            <a:custGeom>
              <a:avLst/>
              <a:gdLst>
                <a:gd name="connsiteX0" fmla="*/ 35909 w 112109"/>
                <a:gd name="connsiteY0" fmla="*/ 168307 h 199643"/>
                <a:gd name="connsiteX1" fmla="*/ 112109 w 112109"/>
                <a:gd name="connsiteY1" fmla="*/ 168307 h 199643"/>
                <a:gd name="connsiteX2" fmla="*/ 112109 w 112109"/>
                <a:gd name="connsiteY2" fmla="*/ 199644 h 199643"/>
                <a:gd name="connsiteX3" fmla="*/ 0 w 112109"/>
                <a:gd name="connsiteY3" fmla="*/ 199644 h 199643"/>
                <a:gd name="connsiteX4" fmla="*/ 0 w 112109"/>
                <a:gd name="connsiteY4" fmla="*/ 0 h 199643"/>
                <a:gd name="connsiteX5" fmla="*/ 112109 w 112109"/>
                <a:gd name="connsiteY5" fmla="*/ 0 h 199643"/>
                <a:gd name="connsiteX6" fmla="*/ 112109 w 112109"/>
                <a:gd name="connsiteY6" fmla="*/ 31337 h 199643"/>
                <a:gd name="connsiteX7" fmla="*/ 35909 w 112109"/>
                <a:gd name="connsiteY7" fmla="*/ 31337 h 199643"/>
                <a:gd name="connsiteX8" fmla="*/ 35909 w 112109"/>
                <a:gd name="connsiteY8" fmla="*/ 82105 h 199643"/>
                <a:gd name="connsiteX9" fmla="*/ 105823 w 112109"/>
                <a:gd name="connsiteY9" fmla="*/ 82105 h 199643"/>
                <a:gd name="connsiteX10" fmla="*/ 105823 w 112109"/>
                <a:gd name="connsiteY10" fmla="*/ 113443 h 199643"/>
                <a:gd name="connsiteX11" fmla="*/ 35909 w 112109"/>
                <a:gd name="connsiteY11" fmla="*/ 113443 h 199643"/>
                <a:gd name="connsiteX12" fmla="*/ 35909 w 112109"/>
                <a:gd name="connsiteY12" fmla="*/ 168211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109" h="199643">
                  <a:moveTo>
                    <a:pt x="35909" y="168307"/>
                  </a:move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1337"/>
                  </a:lnTo>
                  <a:lnTo>
                    <a:pt x="35909" y="31337"/>
                  </a:lnTo>
                  <a:lnTo>
                    <a:pt x="35909" y="82105"/>
                  </a:lnTo>
                  <a:lnTo>
                    <a:pt x="105823" y="82105"/>
                  </a:lnTo>
                  <a:lnTo>
                    <a:pt x="105823" y="113443"/>
                  </a:lnTo>
                  <a:lnTo>
                    <a:pt x="35909" y="113443"/>
                  </a:lnTo>
                  <a:lnTo>
                    <a:pt x="35909" y="16821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4" name="Volný tvar: obrazec 23">
              <a:extLst>
                <a:ext uri="{FF2B5EF4-FFF2-40B4-BE49-F238E27FC236}">
                  <a16:creationId xmlns:a16="http://schemas.microsoft.com/office/drawing/2014/main" id="{153EBEC5-F16A-A388-1111-6576BF831176}"/>
                </a:ext>
              </a:extLst>
            </p:cNvPr>
            <p:cNvSpPr/>
            <p:nvPr/>
          </p:nvSpPr>
          <p:spPr>
            <a:xfrm>
              <a:off x="2968498" y="2787712"/>
              <a:ext cx="131540" cy="199739"/>
            </a:xfrm>
            <a:custGeom>
              <a:avLst/>
              <a:gdLst>
                <a:gd name="connsiteX0" fmla="*/ 0 w 131540"/>
                <a:gd name="connsiteY0" fmla="*/ 0 h 199739"/>
                <a:gd name="connsiteX1" fmla="*/ 58769 w 131540"/>
                <a:gd name="connsiteY1" fmla="*/ 0 h 199739"/>
                <a:gd name="connsiteX2" fmla="*/ 131540 w 131540"/>
                <a:gd name="connsiteY2" fmla="*/ 65627 h 199739"/>
                <a:gd name="connsiteX3" fmla="*/ 61341 w 131540"/>
                <a:gd name="connsiteY3" fmla="*/ 130683 h 199739"/>
                <a:gd name="connsiteX4" fmla="*/ 35909 w 131540"/>
                <a:gd name="connsiteY4" fmla="*/ 130683 h 199739"/>
                <a:gd name="connsiteX5" fmla="*/ 35909 w 131540"/>
                <a:gd name="connsiteY5" fmla="*/ 199739 h 199739"/>
                <a:gd name="connsiteX6" fmla="*/ 0 w 131540"/>
                <a:gd name="connsiteY6" fmla="*/ 199739 h 199739"/>
                <a:gd name="connsiteX7" fmla="*/ 0 w 131540"/>
                <a:gd name="connsiteY7" fmla="*/ 95 h 199739"/>
                <a:gd name="connsiteX8" fmla="*/ 35909 w 131540"/>
                <a:gd name="connsiteY8" fmla="*/ 99250 h 199739"/>
                <a:gd name="connsiteX9" fmla="*/ 59912 w 131540"/>
                <a:gd name="connsiteY9" fmla="*/ 99250 h 199739"/>
                <a:gd name="connsiteX10" fmla="*/ 95250 w 131540"/>
                <a:gd name="connsiteY10" fmla="*/ 64484 h 199739"/>
                <a:gd name="connsiteX11" fmla="*/ 57912 w 131540"/>
                <a:gd name="connsiteY11" fmla="*/ 31432 h 199739"/>
                <a:gd name="connsiteX12" fmla="*/ 35909 w 131540"/>
                <a:gd name="connsiteY12" fmla="*/ 31432 h 199739"/>
                <a:gd name="connsiteX13" fmla="*/ 35909 w 131540"/>
                <a:gd name="connsiteY13" fmla="*/ 99346 h 1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1540" h="199739">
                  <a:moveTo>
                    <a:pt x="0" y="0"/>
                  </a:moveTo>
                  <a:lnTo>
                    <a:pt x="58769" y="0"/>
                  </a:lnTo>
                  <a:cubicBezTo>
                    <a:pt x="104108" y="0"/>
                    <a:pt x="131540" y="13144"/>
                    <a:pt x="131540" y="65627"/>
                  </a:cubicBezTo>
                  <a:cubicBezTo>
                    <a:pt x="131540" y="111823"/>
                    <a:pt x="105632" y="130683"/>
                    <a:pt x="61341" y="130683"/>
                  </a:cubicBezTo>
                  <a:lnTo>
                    <a:pt x="35909" y="130683"/>
                  </a:lnTo>
                  <a:lnTo>
                    <a:pt x="35909" y="199739"/>
                  </a:lnTo>
                  <a:lnTo>
                    <a:pt x="0" y="199739"/>
                  </a:lnTo>
                  <a:lnTo>
                    <a:pt x="0" y="95"/>
                  </a:lnTo>
                  <a:close/>
                  <a:moveTo>
                    <a:pt x="35909" y="99250"/>
                  </a:moveTo>
                  <a:lnTo>
                    <a:pt x="59912" y="99250"/>
                  </a:lnTo>
                  <a:cubicBezTo>
                    <a:pt x="85534" y="99250"/>
                    <a:pt x="95250" y="88392"/>
                    <a:pt x="95250" y="64484"/>
                  </a:cubicBezTo>
                  <a:cubicBezTo>
                    <a:pt x="95250" y="40576"/>
                    <a:pt x="85249" y="31432"/>
                    <a:pt x="57912" y="31432"/>
                  </a:cubicBezTo>
                  <a:lnTo>
                    <a:pt x="35909" y="31432"/>
                  </a:lnTo>
                  <a:lnTo>
                    <a:pt x="35909" y="993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5" name="Volný tvar: obrazec 24">
              <a:extLst>
                <a:ext uri="{FF2B5EF4-FFF2-40B4-BE49-F238E27FC236}">
                  <a16:creationId xmlns:a16="http://schemas.microsoft.com/office/drawing/2014/main" id="{C6781456-54F4-16F3-D191-57829081AC93}"/>
                </a:ext>
              </a:extLst>
            </p:cNvPr>
            <p:cNvSpPr/>
            <p:nvPr/>
          </p:nvSpPr>
          <p:spPr>
            <a:xfrm>
              <a:off x="3137662" y="2787712"/>
              <a:ext cx="140112" cy="199739"/>
            </a:xfrm>
            <a:custGeom>
              <a:avLst/>
              <a:gdLst>
                <a:gd name="connsiteX0" fmla="*/ 0 w 140112"/>
                <a:gd name="connsiteY0" fmla="*/ 0 h 199739"/>
                <a:gd name="connsiteX1" fmla="*/ 60198 w 140112"/>
                <a:gd name="connsiteY1" fmla="*/ 0 h 199739"/>
                <a:gd name="connsiteX2" fmla="*/ 131826 w 140112"/>
                <a:gd name="connsiteY2" fmla="*/ 63341 h 199739"/>
                <a:gd name="connsiteX3" fmla="*/ 97060 w 140112"/>
                <a:gd name="connsiteY3" fmla="*/ 120682 h 199739"/>
                <a:gd name="connsiteX4" fmla="*/ 140113 w 140112"/>
                <a:gd name="connsiteY4" fmla="*/ 199739 h 199739"/>
                <a:gd name="connsiteX5" fmla="*/ 100203 w 140112"/>
                <a:gd name="connsiteY5" fmla="*/ 199739 h 199739"/>
                <a:gd name="connsiteX6" fmla="*/ 62865 w 140112"/>
                <a:gd name="connsiteY6" fmla="*/ 126397 h 199739"/>
                <a:gd name="connsiteX7" fmla="*/ 35719 w 140112"/>
                <a:gd name="connsiteY7" fmla="*/ 126397 h 199739"/>
                <a:gd name="connsiteX8" fmla="*/ 35719 w 140112"/>
                <a:gd name="connsiteY8" fmla="*/ 199739 h 199739"/>
                <a:gd name="connsiteX9" fmla="*/ 95 w 140112"/>
                <a:gd name="connsiteY9" fmla="*/ 199739 h 199739"/>
                <a:gd name="connsiteX10" fmla="*/ 95 w 140112"/>
                <a:gd name="connsiteY10" fmla="*/ 95 h 199739"/>
                <a:gd name="connsiteX11" fmla="*/ 35624 w 140112"/>
                <a:gd name="connsiteY11" fmla="*/ 94964 h 199739"/>
                <a:gd name="connsiteX12" fmla="*/ 61341 w 140112"/>
                <a:gd name="connsiteY12" fmla="*/ 94964 h 199739"/>
                <a:gd name="connsiteX13" fmla="*/ 95536 w 140112"/>
                <a:gd name="connsiteY13" fmla="*/ 63341 h 199739"/>
                <a:gd name="connsiteX14" fmla="*/ 58483 w 140112"/>
                <a:gd name="connsiteY14" fmla="*/ 31432 h 199739"/>
                <a:gd name="connsiteX15" fmla="*/ 35624 w 140112"/>
                <a:gd name="connsiteY15" fmla="*/ 31432 h 199739"/>
                <a:gd name="connsiteX16" fmla="*/ 35624 w 140112"/>
                <a:gd name="connsiteY16" fmla="*/ 95059 h 199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112" h="199739">
                  <a:moveTo>
                    <a:pt x="0" y="0"/>
                  </a:moveTo>
                  <a:lnTo>
                    <a:pt x="60198" y="0"/>
                  </a:lnTo>
                  <a:cubicBezTo>
                    <a:pt x="104680" y="0"/>
                    <a:pt x="131826" y="17717"/>
                    <a:pt x="131826" y="63341"/>
                  </a:cubicBezTo>
                  <a:cubicBezTo>
                    <a:pt x="131826" y="100108"/>
                    <a:pt x="112109" y="114681"/>
                    <a:pt x="97060" y="120682"/>
                  </a:cubicBezTo>
                  <a:lnTo>
                    <a:pt x="140113" y="199739"/>
                  </a:lnTo>
                  <a:lnTo>
                    <a:pt x="100203" y="199739"/>
                  </a:lnTo>
                  <a:lnTo>
                    <a:pt x="62865" y="126397"/>
                  </a:lnTo>
                  <a:lnTo>
                    <a:pt x="35719" y="126397"/>
                  </a:lnTo>
                  <a:lnTo>
                    <a:pt x="35719" y="199739"/>
                  </a:lnTo>
                  <a:lnTo>
                    <a:pt x="95" y="199739"/>
                  </a:lnTo>
                  <a:lnTo>
                    <a:pt x="95" y="95"/>
                  </a:lnTo>
                  <a:close/>
                  <a:moveTo>
                    <a:pt x="35624" y="94964"/>
                  </a:moveTo>
                  <a:lnTo>
                    <a:pt x="61341" y="94964"/>
                  </a:lnTo>
                  <a:cubicBezTo>
                    <a:pt x="83058" y="94964"/>
                    <a:pt x="95536" y="86963"/>
                    <a:pt x="95536" y="63341"/>
                  </a:cubicBezTo>
                  <a:cubicBezTo>
                    <a:pt x="95536" y="38195"/>
                    <a:pt x="82391" y="31432"/>
                    <a:pt x="58483" y="31432"/>
                  </a:cubicBezTo>
                  <a:lnTo>
                    <a:pt x="35624" y="31432"/>
                  </a:lnTo>
                  <a:lnTo>
                    <a:pt x="35624" y="950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6" name="Volný tvar: obrazec 25">
              <a:extLst>
                <a:ext uri="{FF2B5EF4-FFF2-40B4-BE49-F238E27FC236}">
                  <a16:creationId xmlns:a16="http://schemas.microsoft.com/office/drawing/2014/main" id="{2883C228-2D08-BB00-D137-BF5604C7C4BE}"/>
                </a:ext>
              </a:extLst>
            </p:cNvPr>
            <p:cNvSpPr/>
            <p:nvPr/>
          </p:nvSpPr>
          <p:spPr>
            <a:xfrm>
              <a:off x="3291681" y="2787712"/>
              <a:ext cx="162591" cy="199643"/>
            </a:xfrm>
            <a:custGeom>
              <a:avLst/>
              <a:gdLst>
                <a:gd name="connsiteX0" fmla="*/ 50197 w 162591"/>
                <a:gd name="connsiteY0" fmla="*/ 155448 h 199643"/>
                <a:gd name="connsiteX1" fmla="*/ 36195 w 162591"/>
                <a:gd name="connsiteY1" fmla="*/ 199644 h 199643"/>
                <a:gd name="connsiteX2" fmla="*/ 0 w 162591"/>
                <a:gd name="connsiteY2" fmla="*/ 199644 h 199643"/>
                <a:gd name="connsiteX3" fmla="*/ 64484 w 162591"/>
                <a:gd name="connsiteY3" fmla="*/ 0 h 199643"/>
                <a:gd name="connsiteX4" fmla="*/ 98107 w 162591"/>
                <a:gd name="connsiteY4" fmla="*/ 0 h 199643"/>
                <a:gd name="connsiteX5" fmla="*/ 162592 w 162591"/>
                <a:gd name="connsiteY5" fmla="*/ 199644 h 199643"/>
                <a:gd name="connsiteX6" fmla="*/ 126111 w 162591"/>
                <a:gd name="connsiteY6" fmla="*/ 199644 h 199643"/>
                <a:gd name="connsiteX7" fmla="*/ 112395 w 162591"/>
                <a:gd name="connsiteY7" fmla="*/ 155448 h 199643"/>
                <a:gd name="connsiteX8" fmla="*/ 50197 w 162591"/>
                <a:gd name="connsiteY8" fmla="*/ 155448 h 199643"/>
                <a:gd name="connsiteX9" fmla="*/ 104108 w 162591"/>
                <a:gd name="connsiteY9" fmla="*/ 123825 h 199643"/>
                <a:gd name="connsiteX10" fmla="*/ 81820 w 162591"/>
                <a:gd name="connsiteY10" fmla="*/ 50482 h 199643"/>
                <a:gd name="connsiteX11" fmla="*/ 80677 w 162591"/>
                <a:gd name="connsiteY11" fmla="*/ 50482 h 199643"/>
                <a:gd name="connsiteX12" fmla="*/ 58388 w 162591"/>
                <a:gd name="connsiteY12" fmla="*/ 123825 h 199643"/>
                <a:gd name="connsiteX13" fmla="*/ 104013 w 162591"/>
                <a:gd name="connsiteY13" fmla="*/ 123825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2591" h="199643">
                  <a:moveTo>
                    <a:pt x="50197" y="155448"/>
                  </a:moveTo>
                  <a:lnTo>
                    <a:pt x="36195" y="199644"/>
                  </a:lnTo>
                  <a:lnTo>
                    <a:pt x="0" y="199644"/>
                  </a:lnTo>
                  <a:lnTo>
                    <a:pt x="64484" y="0"/>
                  </a:lnTo>
                  <a:lnTo>
                    <a:pt x="98107" y="0"/>
                  </a:lnTo>
                  <a:lnTo>
                    <a:pt x="162592" y="199644"/>
                  </a:lnTo>
                  <a:lnTo>
                    <a:pt x="126111" y="199644"/>
                  </a:lnTo>
                  <a:lnTo>
                    <a:pt x="112395" y="155448"/>
                  </a:lnTo>
                  <a:lnTo>
                    <a:pt x="50197" y="155448"/>
                  </a:lnTo>
                  <a:close/>
                  <a:moveTo>
                    <a:pt x="104108" y="123825"/>
                  </a:moveTo>
                  <a:lnTo>
                    <a:pt x="81820" y="50482"/>
                  </a:lnTo>
                  <a:lnTo>
                    <a:pt x="80677" y="50482"/>
                  </a:lnTo>
                  <a:lnTo>
                    <a:pt x="58388" y="123825"/>
                  </a:lnTo>
                  <a:lnTo>
                    <a:pt x="104013" y="12382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7" name="Volný tvar: obrazec 26">
              <a:extLst>
                <a:ext uri="{FF2B5EF4-FFF2-40B4-BE49-F238E27FC236}">
                  <a16:creationId xmlns:a16="http://schemas.microsoft.com/office/drawing/2014/main" id="{F6B826F7-F99A-9E03-E3EF-4AA2F42FFCC0}"/>
                </a:ext>
              </a:extLst>
            </p:cNvPr>
            <p:cNvSpPr/>
            <p:nvPr/>
          </p:nvSpPr>
          <p:spPr>
            <a:xfrm>
              <a:off x="3477704" y="2785426"/>
              <a:ext cx="139826" cy="204311"/>
            </a:xfrm>
            <a:custGeom>
              <a:avLst/>
              <a:gdLst>
                <a:gd name="connsiteX0" fmla="*/ 70485 w 139826"/>
                <a:gd name="connsiteY0" fmla="*/ 91345 h 204311"/>
                <a:gd name="connsiteX1" fmla="*/ 139827 w 139826"/>
                <a:gd name="connsiteY1" fmla="*/ 91345 h 204311"/>
                <a:gd name="connsiteX2" fmla="*/ 139827 w 139826"/>
                <a:gd name="connsiteY2" fmla="*/ 168402 h 204311"/>
                <a:gd name="connsiteX3" fmla="*/ 71056 w 139826"/>
                <a:gd name="connsiteY3" fmla="*/ 204311 h 204311"/>
                <a:gd name="connsiteX4" fmla="*/ 0 w 139826"/>
                <a:gd name="connsiteY4" fmla="*/ 127254 h 204311"/>
                <a:gd name="connsiteX5" fmla="*/ 0 w 139826"/>
                <a:gd name="connsiteY5" fmla="*/ 76771 h 204311"/>
                <a:gd name="connsiteX6" fmla="*/ 71056 w 139826"/>
                <a:gd name="connsiteY6" fmla="*/ 0 h 204311"/>
                <a:gd name="connsiteX7" fmla="*/ 135255 w 139826"/>
                <a:gd name="connsiteY7" fmla="*/ 41053 h 204311"/>
                <a:gd name="connsiteX8" fmla="*/ 107347 w 139826"/>
                <a:gd name="connsiteY8" fmla="*/ 55626 h 204311"/>
                <a:gd name="connsiteX9" fmla="*/ 71152 w 139826"/>
                <a:gd name="connsiteY9" fmla="*/ 32766 h 204311"/>
                <a:gd name="connsiteX10" fmla="*/ 36100 w 139826"/>
                <a:gd name="connsiteY10" fmla="*/ 73819 h 204311"/>
                <a:gd name="connsiteX11" fmla="*/ 36100 w 139826"/>
                <a:gd name="connsiteY11" fmla="*/ 130016 h 204311"/>
                <a:gd name="connsiteX12" fmla="*/ 72009 w 139826"/>
                <a:gd name="connsiteY12" fmla="*/ 171069 h 204311"/>
                <a:gd name="connsiteX13" fmla="*/ 106204 w 139826"/>
                <a:gd name="connsiteY13" fmla="*/ 157353 h 204311"/>
                <a:gd name="connsiteX14" fmla="*/ 106204 w 139826"/>
                <a:gd name="connsiteY14" fmla="*/ 122015 h 204311"/>
                <a:gd name="connsiteX15" fmla="*/ 70580 w 139826"/>
                <a:gd name="connsiteY15" fmla="*/ 122015 h 204311"/>
                <a:gd name="connsiteX16" fmla="*/ 70580 w 139826"/>
                <a:gd name="connsiteY16" fmla="*/ 91250 h 2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826" h="204311">
                  <a:moveTo>
                    <a:pt x="70485" y="91345"/>
                  </a:moveTo>
                  <a:lnTo>
                    <a:pt x="139827" y="91345"/>
                  </a:lnTo>
                  <a:lnTo>
                    <a:pt x="139827" y="168402"/>
                  </a:lnTo>
                  <a:cubicBezTo>
                    <a:pt x="131540" y="182404"/>
                    <a:pt x="110680" y="204311"/>
                    <a:pt x="71056" y="204311"/>
                  </a:cubicBezTo>
                  <a:cubicBezTo>
                    <a:pt x="20574" y="204311"/>
                    <a:pt x="0" y="173260"/>
                    <a:pt x="0" y="127254"/>
                  </a:cubicBezTo>
                  <a:lnTo>
                    <a:pt x="0" y="76771"/>
                  </a:lnTo>
                  <a:cubicBezTo>
                    <a:pt x="0" y="30861"/>
                    <a:pt x="20574" y="0"/>
                    <a:pt x="71056" y="0"/>
                  </a:cubicBezTo>
                  <a:cubicBezTo>
                    <a:pt x="102679" y="0"/>
                    <a:pt x="123539" y="14573"/>
                    <a:pt x="135255" y="41053"/>
                  </a:cubicBezTo>
                  <a:lnTo>
                    <a:pt x="107347" y="55626"/>
                  </a:lnTo>
                  <a:cubicBezTo>
                    <a:pt x="97060" y="38481"/>
                    <a:pt x="85630" y="32766"/>
                    <a:pt x="71152" y="32766"/>
                  </a:cubicBezTo>
                  <a:cubicBezTo>
                    <a:pt x="44958" y="32766"/>
                    <a:pt x="36100" y="49054"/>
                    <a:pt x="36100" y="73819"/>
                  </a:cubicBezTo>
                  <a:lnTo>
                    <a:pt x="36100" y="130016"/>
                  </a:lnTo>
                  <a:cubicBezTo>
                    <a:pt x="36100" y="154876"/>
                    <a:pt x="45815" y="171069"/>
                    <a:pt x="72009" y="171069"/>
                  </a:cubicBezTo>
                  <a:cubicBezTo>
                    <a:pt x="90297" y="171069"/>
                    <a:pt x="101155" y="164211"/>
                    <a:pt x="106204" y="157353"/>
                  </a:cubicBezTo>
                  <a:lnTo>
                    <a:pt x="106204" y="122015"/>
                  </a:lnTo>
                  <a:lnTo>
                    <a:pt x="70580" y="122015"/>
                  </a:lnTo>
                  <a:lnTo>
                    <a:pt x="70580" y="912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8" name="Volný tvar: obrazec 27">
              <a:extLst>
                <a:ext uri="{FF2B5EF4-FFF2-40B4-BE49-F238E27FC236}">
                  <a16:creationId xmlns:a16="http://schemas.microsoft.com/office/drawing/2014/main" id="{5DF9EC1F-7FC7-EAB0-B980-598DD080D7E9}"/>
                </a:ext>
              </a:extLst>
            </p:cNvPr>
            <p:cNvSpPr/>
            <p:nvPr/>
          </p:nvSpPr>
          <p:spPr>
            <a:xfrm>
              <a:off x="3658965" y="2787712"/>
              <a:ext cx="139255" cy="202025"/>
            </a:xfrm>
            <a:custGeom>
              <a:avLst/>
              <a:gdLst>
                <a:gd name="connsiteX0" fmla="*/ 190 w 139255"/>
                <a:gd name="connsiteY0" fmla="*/ 134684 h 202025"/>
                <a:gd name="connsiteX1" fmla="*/ 190 w 139255"/>
                <a:gd name="connsiteY1" fmla="*/ 0 h 202025"/>
                <a:gd name="connsiteX2" fmla="*/ 36100 w 139255"/>
                <a:gd name="connsiteY2" fmla="*/ 0 h 202025"/>
                <a:gd name="connsiteX3" fmla="*/ 36100 w 139255"/>
                <a:gd name="connsiteY3" fmla="*/ 131826 h 202025"/>
                <a:gd name="connsiteX4" fmla="*/ 69723 w 139255"/>
                <a:gd name="connsiteY4" fmla="*/ 169735 h 202025"/>
                <a:gd name="connsiteX5" fmla="*/ 103346 w 139255"/>
                <a:gd name="connsiteY5" fmla="*/ 131826 h 202025"/>
                <a:gd name="connsiteX6" fmla="*/ 103346 w 139255"/>
                <a:gd name="connsiteY6" fmla="*/ 0 h 202025"/>
                <a:gd name="connsiteX7" fmla="*/ 139255 w 139255"/>
                <a:gd name="connsiteY7" fmla="*/ 0 h 202025"/>
                <a:gd name="connsiteX8" fmla="*/ 139255 w 139255"/>
                <a:gd name="connsiteY8" fmla="*/ 134684 h 202025"/>
                <a:gd name="connsiteX9" fmla="*/ 69628 w 139255"/>
                <a:gd name="connsiteY9" fmla="*/ 202025 h 202025"/>
                <a:gd name="connsiteX10" fmla="*/ 0 w 139255"/>
                <a:gd name="connsiteY10" fmla="*/ 134684 h 2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9255" h="202025">
                  <a:moveTo>
                    <a:pt x="190" y="134684"/>
                  </a:moveTo>
                  <a:lnTo>
                    <a:pt x="190" y="0"/>
                  </a:lnTo>
                  <a:lnTo>
                    <a:pt x="36100" y="0"/>
                  </a:lnTo>
                  <a:lnTo>
                    <a:pt x="36100" y="131826"/>
                  </a:lnTo>
                  <a:cubicBezTo>
                    <a:pt x="36100" y="154686"/>
                    <a:pt x="42958" y="169735"/>
                    <a:pt x="69723" y="169735"/>
                  </a:cubicBezTo>
                  <a:cubicBezTo>
                    <a:pt x="96488" y="169735"/>
                    <a:pt x="103346" y="154591"/>
                    <a:pt x="103346" y="131826"/>
                  </a:cubicBezTo>
                  <a:lnTo>
                    <a:pt x="103346" y="0"/>
                  </a:lnTo>
                  <a:lnTo>
                    <a:pt x="139255" y="0"/>
                  </a:lnTo>
                  <a:lnTo>
                    <a:pt x="139255" y="134684"/>
                  </a:lnTo>
                  <a:cubicBezTo>
                    <a:pt x="139255" y="177451"/>
                    <a:pt x="115824" y="202025"/>
                    <a:pt x="69628" y="202025"/>
                  </a:cubicBezTo>
                  <a:cubicBezTo>
                    <a:pt x="23431" y="202025"/>
                    <a:pt x="0" y="177451"/>
                    <a:pt x="0" y="13468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29" name="Volný tvar: obrazec 28">
              <a:extLst>
                <a:ext uri="{FF2B5EF4-FFF2-40B4-BE49-F238E27FC236}">
                  <a16:creationId xmlns:a16="http://schemas.microsoft.com/office/drawing/2014/main" id="{9AAF42C2-FB28-ACFB-C432-2A23E79B2352}"/>
                </a:ext>
              </a:extLst>
            </p:cNvPr>
            <p:cNvSpPr/>
            <p:nvPr/>
          </p:nvSpPr>
          <p:spPr>
            <a:xfrm>
              <a:off x="3845179" y="2787712"/>
              <a:ext cx="112109" cy="199643"/>
            </a:xfrm>
            <a:custGeom>
              <a:avLst/>
              <a:gdLst>
                <a:gd name="connsiteX0" fmla="*/ 35909 w 112109"/>
                <a:gd name="connsiteY0" fmla="*/ 168307 h 199643"/>
                <a:gd name="connsiteX1" fmla="*/ 112109 w 112109"/>
                <a:gd name="connsiteY1" fmla="*/ 168307 h 199643"/>
                <a:gd name="connsiteX2" fmla="*/ 112109 w 112109"/>
                <a:gd name="connsiteY2" fmla="*/ 199644 h 199643"/>
                <a:gd name="connsiteX3" fmla="*/ 0 w 112109"/>
                <a:gd name="connsiteY3" fmla="*/ 199644 h 199643"/>
                <a:gd name="connsiteX4" fmla="*/ 0 w 112109"/>
                <a:gd name="connsiteY4" fmla="*/ 0 h 199643"/>
                <a:gd name="connsiteX5" fmla="*/ 112109 w 112109"/>
                <a:gd name="connsiteY5" fmla="*/ 0 h 199643"/>
                <a:gd name="connsiteX6" fmla="*/ 112109 w 112109"/>
                <a:gd name="connsiteY6" fmla="*/ 31337 h 199643"/>
                <a:gd name="connsiteX7" fmla="*/ 35909 w 112109"/>
                <a:gd name="connsiteY7" fmla="*/ 31337 h 199643"/>
                <a:gd name="connsiteX8" fmla="*/ 35909 w 112109"/>
                <a:gd name="connsiteY8" fmla="*/ 82105 h 199643"/>
                <a:gd name="connsiteX9" fmla="*/ 105823 w 112109"/>
                <a:gd name="connsiteY9" fmla="*/ 82105 h 199643"/>
                <a:gd name="connsiteX10" fmla="*/ 105823 w 112109"/>
                <a:gd name="connsiteY10" fmla="*/ 113443 h 199643"/>
                <a:gd name="connsiteX11" fmla="*/ 35909 w 112109"/>
                <a:gd name="connsiteY11" fmla="*/ 113443 h 199643"/>
                <a:gd name="connsiteX12" fmla="*/ 35909 w 112109"/>
                <a:gd name="connsiteY12" fmla="*/ 168211 h 199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109" h="199643">
                  <a:moveTo>
                    <a:pt x="35909" y="168307"/>
                  </a:moveTo>
                  <a:lnTo>
                    <a:pt x="112109" y="168307"/>
                  </a:lnTo>
                  <a:lnTo>
                    <a:pt x="112109" y="199644"/>
                  </a:lnTo>
                  <a:lnTo>
                    <a:pt x="0" y="199644"/>
                  </a:lnTo>
                  <a:lnTo>
                    <a:pt x="0" y="0"/>
                  </a:lnTo>
                  <a:lnTo>
                    <a:pt x="112109" y="0"/>
                  </a:lnTo>
                  <a:lnTo>
                    <a:pt x="112109" y="31337"/>
                  </a:lnTo>
                  <a:lnTo>
                    <a:pt x="35909" y="31337"/>
                  </a:lnTo>
                  <a:lnTo>
                    <a:pt x="35909" y="82105"/>
                  </a:lnTo>
                  <a:lnTo>
                    <a:pt x="105823" y="82105"/>
                  </a:lnTo>
                  <a:lnTo>
                    <a:pt x="105823" y="113443"/>
                  </a:lnTo>
                  <a:lnTo>
                    <a:pt x="35909" y="113443"/>
                  </a:lnTo>
                  <a:lnTo>
                    <a:pt x="35909" y="16821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  <p:grpSp>
        <p:nvGrpSpPr>
          <p:cNvPr id="32" name="Grafický objekt 5">
            <a:extLst>
              <a:ext uri="{FF2B5EF4-FFF2-40B4-BE49-F238E27FC236}">
                <a16:creationId xmlns:a16="http://schemas.microsoft.com/office/drawing/2014/main" id="{F6C7B8BF-22AD-2AA9-8928-4EBCF182EC30}"/>
              </a:ext>
            </a:extLst>
          </p:cNvPr>
          <p:cNvGrpSpPr/>
          <p:nvPr userDrawn="1"/>
        </p:nvGrpSpPr>
        <p:grpSpPr>
          <a:xfrm>
            <a:off x="732504" y="849756"/>
            <a:ext cx="1026890" cy="1027080"/>
            <a:chOff x="732504" y="849756"/>
            <a:chExt cx="1026890" cy="1027080"/>
          </a:xfrm>
          <a:solidFill>
            <a:srgbClr val="FFFFFF"/>
          </a:solidFill>
        </p:grpSpPr>
        <p:sp>
          <p:nvSpPr>
            <p:cNvPr id="33" name="Volný tvar: obrazec 32">
              <a:extLst>
                <a:ext uri="{FF2B5EF4-FFF2-40B4-BE49-F238E27FC236}">
                  <a16:creationId xmlns:a16="http://schemas.microsoft.com/office/drawing/2014/main" id="{73012FF3-5269-1B6A-D065-E5E4082F1998}"/>
                </a:ext>
              </a:extLst>
            </p:cNvPr>
            <p:cNvSpPr/>
            <p:nvPr/>
          </p:nvSpPr>
          <p:spPr>
            <a:xfrm>
              <a:off x="732504" y="1049399"/>
              <a:ext cx="827246" cy="827436"/>
            </a:xfrm>
            <a:custGeom>
              <a:avLst/>
              <a:gdLst>
                <a:gd name="connsiteX0" fmla="*/ 313658 w 827246"/>
                <a:gd name="connsiteY0" fmla="*/ 0 h 827436"/>
                <a:gd name="connsiteX1" fmla="*/ 0 w 827246"/>
                <a:gd name="connsiteY1" fmla="*/ 313849 h 827436"/>
                <a:gd name="connsiteX2" fmla="*/ 513398 w 827246"/>
                <a:gd name="connsiteY2" fmla="*/ 827437 h 827436"/>
                <a:gd name="connsiteX3" fmla="*/ 827246 w 827246"/>
                <a:gd name="connsiteY3" fmla="*/ 513588 h 827436"/>
                <a:gd name="connsiteX4" fmla="*/ 713137 w 827246"/>
                <a:gd name="connsiteY4" fmla="*/ 399479 h 827436"/>
                <a:gd name="connsiteX5" fmla="*/ 513398 w 827246"/>
                <a:gd name="connsiteY5" fmla="*/ 599218 h 827436"/>
                <a:gd name="connsiteX6" fmla="*/ 228029 w 827246"/>
                <a:gd name="connsiteY6" fmla="*/ 313849 h 827436"/>
                <a:gd name="connsiteX7" fmla="*/ 427863 w 827246"/>
                <a:gd name="connsiteY7" fmla="*/ 114205 h 827436"/>
                <a:gd name="connsiteX8" fmla="*/ 313658 w 827246"/>
                <a:gd name="connsiteY8" fmla="*/ 0 h 827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27246" h="827436">
                  <a:moveTo>
                    <a:pt x="313658" y="0"/>
                  </a:moveTo>
                  <a:lnTo>
                    <a:pt x="0" y="313849"/>
                  </a:lnTo>
                  <a:lnTo>
                    <a:pt x="513398" y="827437"/>
                  </a:lnTo>
                  <a:lnTo>
                    <a:pt x="827246" y="513588"/>
                  </a:lnTo>
                  <a:lnTo>
                    <a:pt x="713137" y="399479"/>
                  </a:lnTo>
                  <a:lnTo>
                    <a:pt x="513398" y="599218"/>
                  </a:lnTo>
                  <a:lnTo>
                    <a:pt x="228029" y="313849"/>
                  </a:lnTo>
                  <a:lnTo>
                    <a:pt x="427863" y="114205"/>
                  </a:lnTo>
                  <a:lnTo>
                    <a:pt x="313658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34" name="Volný tvar: obrazec 33">
              <a:extLst>
                <a:ext uri="{FF2B5EF4-FFF2-40B4-BE49-F238E27FC236}">
                  <a16:creationId xmlns:a16="http://schemas.microsoft.com/office/drawing/2014/main" id="{7DACF690-984B-9E18-AD4C-55FE36476772}"/>
                </a:ext>
              </a:extLst>
            </p:cNvPr>
            <p:cNvSpPr/>
            <p:nvPr/>
          </p:nvSpPr>
          <p:spPr>
            <a:xfrm>
              <a:off x="1131697" y="849756"/>
              <a:ext cx="627697" cy="627697"/>
            </a:xfrm>
            <a:custGeom>
              <a:avLst/>
              <a:gdLst>
                <a:gd name="connsiteX0" fmla="*/ 0 w 627697"/>
                <a:gd name="connsiteY0" fmla="*/ 513493 h 627697"/>
                <a:gd name="connsiteX1" fmla="*/ 114205 w 627697"/>
                <a:gd name="connsiteY1" fmla="*/ 627698 h 627697"/>
                <a:gd name="connsiteX2" fmla="*/ 313944 w 627697"/>
                <a:gd name="connsiteY2" fmla="*/ 427863 h 627697"/>
                <a:gd name="connsiteX3" fmla="*/ 513588 w 627697"/>
                <a:gd name="connsiteY3" fmla="*/ 627698 h 627697"/>
                <a:gd name="connsiteX4" fmla="*/ 627698 w 627697"/>
                <a:gd name="connsiteY4" fmla="*/ 513493 h 627697"/>
                <a:gd name="connsiteX5" fmla="*/ 114205 w 627697"/>
                <a:gd name="connsiteY5" fmla="*/ 0 h 627697"/>
                <a:gd name="connsiteX6" fmla="*/ 0 w 627697"/>
                <a:gd name="connsiteY6" fmla="*/ 114205 h 627697"/>
                <a:gd name="connsiteX7" fmla="*/ 199739 w 627697"/>
                <a:gd name="connsiteY7" fmla="*/ 313849 h 627697"/>
                <a:gd name="connsiteX8" fmla="*/ 0 w 627697"/>
                <a:gd name="connsiteY8" fmla="*/ 513493 h 62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7697" h="627697">
                  <a:moveTo>
                    <a:pt x="0" y="513493"/>
                  </a:moveTo>
                  <a:lnTo>
                    <a:pt x="114205" y="627698"/>
                  </a:lnTo>
                  <a:lnTo>
                    <a:pt x="313944" y="427863"/>
                  </a:lnTo>
                  <a:lnTo>
                    <a:pt x="513588" y="627698"/>
                  </a:lnTo>
                  <a:lnTo>
                    <a:pt x="627698" y="513493"/>
                  </a:lnTo>
                  <a:lnTo>
                    <a:pt x="114205" y="0"/>
                  </a:lnTo>
                  <a:lnTo>
                    <a:pt x="0" y="114205"/>
                  </a:lnTo>
                  <a:lnTo>
                    <a:pt x="199739" y="313849"/>
                  </a:lnTo>
                  <a:lnTo>
                    <a:pt x="0" y="51349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10626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6D14350-1B48-4A2C-BCCC-D5FBEFE85F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34E2F9F-B615-4439-85EB-92C6D081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FDC4-4C32-4EE8-B5E3-84A39A1B2549}" type="datetime1">
              <a:rPr lang="cs-CZ" smtClean="0"/>
              <a:t>13.02.2023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5C3BAC-FA65-43C6-BEC3-CE4D65C9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185092C-1180-4B72-B9CF-A7AE1BCDE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t>‹#›</a:t>
            </a:fld>
            <a:endParaRPr lang="cs-CZ"/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F4529FE6-FD16-4DDB-86C1-C52738D3C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30796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7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 a obrázek –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6D14350-1B48-4A2C-BCCC-D5FBEFE85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520824"/>
            <a:ext cx="6164262" cy="482441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34E2F9F-B615-4439-85EB-92C6D081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3B6E4-42CF-4378-B08A-9FB0A494C64A}" type="datetime1">
              <a:rPr lang="cs-CZ" smtClean="0"/>
              <a:t>13.02.2023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5C3BAC-FA65-43C6-BEC3-CE4D65C9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185092C-1180-4B72-B9CF-A7AE1BCDE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BBBEDFE5-62BA-4BB8-B610-8CCA0448FC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00900" y="0"/>
            <a:ext cx="4991100" cy="6345239"/>
          </a:xfrm>
          <a:solidFill>
            <a:schemeClr val="bg1">
              <a:lumMod val="95000"/>
            </a:schemeClr>
          </a:solidFill>
        </p:spPr>
        <p:txBody>
          <a:bodyPr bIns="936000" anchor="ctr"/>
          <a:lstStyle>
            <a:lvl1pPr marL="0" indent="0" algn="ctr">
              <a:buFontTx/>
              <a:buNone/>
              <a:defRPr/>
            </a:lvl1pPr>
          </a:lstStyle>
          <a:p>
            <a:endParaRPr lang="cs-CZ"/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4596790C-B966-427F-AA98-74FCCC69D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25" y="778756"/>
            <a:ext cx="6454773" cy="497059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886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 a obrázek –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6D14350-1B48-4A2C-BCCC-D5FBEFE85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6" y="1520824"/>
            <a:ext cx="4973617" cy="482441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34E2F9F-B615-4439-85EB-92C6D081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CD094-9CDB-47CF-A01B-83A85E6D91EC}" type="datetime1">
              <a:rPr lang="cs-CZ" smtClean="0"/>
              <a:t>13.02.2023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5C3BAC-FA65-43C6-BEC3-CE4D65C9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185092C-1180-4B72-B9CF-A7AE1BCDE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4596790C-B966-427F-AA98-74FCCC69D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18" name="Zástupný symbol obrázku 17">
            <a:extLst>
              <a:ext uri="{FF2B5EF4-FFF2-40B4-BE49-F238E27FC236}">
                <a16:creationId xmlns:a16="http://schemas.microsoft.com/office/drawing/2014/main" id="{A1B51BA2-51A4-4A42-AE81-E8996B186F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6548" y="0"/>
            <a:ext cx="5705452" cy="6345238"/>
          </a:xfrm>
          <a:custGeom>
            <a:avLst/>
            <a:gdLst>
              <a:gd name="connsiteX0" fmla="*/ 2498760 w 5705452"/>
              <a:gd name="connsiteY0" fmla="*/ 0 h 6345238"/>
              <a:gd name="connsiteX1" fmla="*/ 5705452 w 5705452"/>
              <a:gd name="connsiteY1" fmla="*/ 0 h 6345238"/>
              <a:gd name="connsiteX2" fmla="*/ 5705452 w 5705452"/>
              <a:gd name="connsiteY2" fmla="*/ 512223 h 6345238"/>
              <a:gd name="connsiteX3" fmla="*/ 5705452 w 5705452"/>
              <a:gd name="connsiteY3" fmla="*/ 4485661 h 6345238"/>
              <a:gd name="connsiteX4" fmla="*/ 4839515 w 5705452"/>
              <a:gd name="connsiteY4" fmla="*/ 5351352 h 6345238"/>
              <a:gd name="connsiteX5" fmla="*/ 3845630 w 5705452"/>
              <a:gd name="connsiteY5" fmla="*/ 6345238 h 6345238"/>
              <a:gd name="connsiteX6" fmla="*/ 0 w 5705452"/>
              <a:gd name="connsiteY6" fmla="*/ 2499125 h 6345238"/>
              <a:gd name="connsiteX7" fmla="*/ 1880965 w 5705452"/>
              <a:gd name="connsiteY7" fmla="*/ 617997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05452" h="6345238">
                <a:moveTo>
                  <a:pt x="2498760" y="0"/>
                </a:moveTo>
                <a:lnTo>
                  <a:pt x="5705452" y="0"/>
                </a:lnTo>
                <a:lnTo>
                  <a:pt x="5705452" y="512223"/>
                </a:lnTo>
                <a:lnTo>
                  <a:pt x="5705452" y="4485661"/>
                </a:lnTo>
                <a:lnTo>
                  <a:pt x="4839515" y="5351352"/>
                </a:lnTo>
                <a:lnTo>
                  <a:pt x="3845630" y="6345238"/>
                </a:lnTo>
                <a:lnTo>
                  <a:pt x="0" y="2499125"/>
                </a:lnTo>
                <a:lnTo>
                  <a:pt x="1880965" y="6179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936000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552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dva obrázky s popi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34E2F9F-B615-4439-85EB-92C6D081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235F4-8BB7-4FC4-9511-ABB662C63687}" type="datetime1">
              <a:rPr lang="cs-CZ" smtClean="0"/>
              <a:t>13.02.2023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5C3BAC-FA65-43C6-BEC3-CE4D65C9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185092C-1180-4B72-B9CF-A7AE1BCDE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BBBEDFE5-62BA-4BB8-B610-8CCA0448FC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33029" y="1520825"/>
            <a:ext cx="5558971" cy="4041775"/>
          </a:xfrm>
          <a:solidFill>
            <a:schemeClr val="bg1">
              <a:lumMod val="95000"/>
            </a:schemeClr>
          </a:solidFill>
        </p:spPr>
        <p:txBody>
          <a:bodyPr bIns="936000" anchor="ctr"/>
          <a:lstStyle>
            <a:lvl1pPr marL="0" indent="0" algn="ctr">
              <a:buFontTx/>
              <a:buNone/>
              <a:defRPr/>
            </a:lvl1pPr>
          </a:lstStyle>
          <a:p>
            <a:endParaRPr lang="cs-CZ"/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4596790C-B966-427F-AA98-74FCCC69D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25" y="778756"/>
            <a:ext cx="11018838" cy="497059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12" name="Zástupný symbol obrázku 7">
            <a:extLst>
              <a:ext uri="{FF2B5EF4-FFF2-40B4-BE49-F238E27FC236}">
                <a16:creationId xmlns:a16="http://schemas.microsoft.com/office/drawing/2014/main" id="{4D2C0CF0-C343-43D0-B50E-7BBD5DB9450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838" y="1520825"/>
            <a:ext cx="5558971" cy="4041775"/>
          </a:xfrm>
          <a:solidFill>
            <a:schemeClr val="bg1">
              <a:lumMod val="95000"/>
            </a:schemeClr>
          </a:solidFill>
        </p:spPr>
        <p:txBody>
          <a:bodyPr bIns="936000" anchor="ctr"/>
          <a:lstStyle>
            <a:lvl1pPr marL="0" indent="0" algn="ctr">
              <a:buFontTx/>
              <a:buNone/>
              <a:defRPr/>
            </a:lvl1pPr>
          </a:lstStyle>
          <a:p>
            <a:endParaRPr lang="cs-CZ"/>
          </a:p>
        </p:txBody>
      </p:sp>
      <p:sp>
        <p:nvSpPr>
          <p:cNvPr id="13" name="Zástupný text 11">
            <a:extLst>
              <a:ext uri="{FF2B5EF4-FFF2-40B4-BE49-F238E27FC236}">
                <a16:creationId xmlns:a16="http://schemas.microsoft.com/office/drawing/2014/main" id="{A1E950B3-AE9D-4221-B106-FE1A019515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8" y="5710250"/>
            <a:ext cx="5558971" cy="307777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endParaRPr lang="cs-CZ" dirty="0"/>
          </a:p>
        </p:txBody>
      </p:sp>
      <p:sp>
        <p:nvSpPr>
          <p:cNvPr id="14" name="Zástupný text 11">
            <a:extLst>
              <a:ext uri="{FF2B5EF4-FFF2-40B4-BE49-F238E27FC236}">
                <a16:creationId xmlns:a16="http://schemas.microsoft.com/office/drawing/2014/main" id="{9A60E9AC-8CE1-4428-A282-00C3A4D095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633030" y="5710250"/>
            <a:ext cx="4827134" cy="307777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buNone/>
              <a:defRPr/>
            </a:lvl1pPr>
          </a:lstStyle>
          <a:p>
            <a:pPr lvl="0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6303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34E2F9F-B615-4439-85EB-92C6D081A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5F2CC-9A00-4B17-A9A5-D8A57FE87C9E}" type="datetime1">
              <a:rPr lang="cs-CZ" smtClean="0"/>
              <a:t>13.02.2023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5C3BAC-FA65-43C6-BEC3-CE4D65C9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185092C-1180-4B72-B9CF-A7AE1BCDE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BBBEDFE5-62BA-4BB8-B610-8CCA0448FC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2026" y="1"/>
            <a:ext cx="11459973" cy="6474710"/>
          </a:xfrm>
          <a:solidFill>
            <a:schemeClr val="bg1">
              <a:lumMod val="95000"/>
            </a:schemeClr>
          </a:solidFill>
        </p:spPr>
        <p:txBody>
          <a:bodyPr bIns="936000" anchor="ctr"/>
          <a:lstStyle>
            <a:lvl1pPr marL="0" indent="0" algn="ctr">
              <a:buFontTx/>
              <a:buNone/>
              <a:defRPr/>
            </a:lvl1pPr>
          </a:lstStyle>
          <a:p>
            <a:endParaRPr lang="cs-CZ"/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4596790C-B966-427F-AA98-74FCCC69D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25" y="778756"/>
            <a:ext cx="11018838" cy="497059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7476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á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4536B58-A4E6-4330-BD1B-6ADA236E3320}"/>
              </a:ext>
            </a:extLst>
          </p:cNvPr>
          <p:cNvGrpSpPr/>
          <p:nvPr userDrawn="1"/>
        </p:nvGrpSpPr>
        <p:grpSpPr>
          <a:xfrm>
            <a:off x="732027" y="6474711"/>
            <a:ext cx="11459972" cy="383289"/>
            <a:chOff x="732027" y="6474711"/>
            <a:chExt cx="11459972" cy="383289"/>
          </a:xfrm>
        </p:grpSpPr>
        <p:sp>
          <p:nvSpPr>
            <p:cNvPr id="13" name="Volný tvar: obrazec 11">
              <a:extLst>
                <a:ext uri="{FF2B5EF4-FFF2-40B4-BE49-F238E27FC236}">
                  <a16:creationId xmlns:a16="http://schemas.microsoft.com/office/drawing/2014/main" id="{51B66581-36C9-4E85-B673-FF0298D5B584}"/>
                </a:ext>
              </a:extLst>
            </p:cNvPr>
            <p:cNvSpPr/>
            <p:nvPr userDrawn="1"/>
          </p:nvSpPr>
          <p:spPr>
            <a:xfrm>
              <a:off x="732027" y="6474711"/>
              <a:ext cx="11459972" cy="383289"/>
            </a:xfrm>
            <a:prstGeom prst="rect">
              <a:avLst/>
            </a:prstGeom>
            <a:solidFill>
              <a:schemeClr val="tx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A9E4951-5BC6-4764-BB8B-1AEE9F9428BB}"/>
                </a:ext>
              </a:extLst>
            </p:cNvPr>
            <p:cNvGrpSpPr/>
            <p:nvPr userDrawn="1"/>
          </p:nvGrpSpPr>
          <p:grpSpPr>
            <a:xfrm>
              <a:off x="11494988" y="6510925"/>
              <a:ext cx="310879" cy="310860"/>
              <a:chOff x="731838" y="887094"/>
              <a:chExt cx="994791" cy="994728"/>
            </a:xfrm>
          </p:grpSpPr>
          <p:sp>
            <p:nvSpPr>
              <p:cNvPr id="15" name="Volný tvar: obrazec 12">
                <a:extLst>
                  <a:ext uri="{FF2B5EF4-FFF2-40B4-BE49-F238E27FC236}">
                    <a16:creationId xmlns:a16="http://schemas.microsoft.com/office/drawing/2014/main" id="{ACACC21D-C130-4046-AABB-2C99759B170A}"/>
                  </a:ext>
                </a:extLst>
              </p:cNvPr>
              <p:cNvSpPr/>
              <p:nvPr userDrawn="1"/>
            </p:nvSpPr>
            <p:spPr>
              <a:xfrm>
                <a:off x="731838" y="1080516"/>
                <a:ext cx="801306" cy="801306"/>
              </a:xfrm>
              <a:custGeom>
                <a:avLst/>
                <a:gdLst>
                  <a:gd name="connsiteX0" fmla="*/ 303974 w 801306"/>
                  <a:gd name="connsiteY0" fmla="*/ 0 h 801306"/>
                  <a:gd name="connsiteX1" fmla="*/ 0 w 801306"/>
                  <a:gd name="connsiteY1" fmla="*/ 303974 h 801306"/>
                  <a:gd name="connsiteX2" fmla="*/ 497332 w 801306"/>
                  <a:gd name="connsiteY2" fmla="*/ 801307 h 801306"/>
                  <a:gd name="connsiteX3" fmla="*/ 801307 w 801306"/>
                  <a:gd name="connsiteY3" fmla="*/ 497396 h 801306"/>
                  <a:gd name="connsiteX4" fmla="*/ 690817 w 801306"/>
                  <a:gd name="connsiteY4" fmla="*/ 386905 h 801306"/>
                  <a:gd name="connsiteX5" fmla="*/ 497332 w 801306"/>
                  <a:gd name="connsiteY5" fmla="*/ 580263 h 801306"/>
                  <a:gd name="connsiteX6" fmla="*/ 221043 w 801306"/>
                  <a:gd name="connsiteY6" fmla="*/ 303974 h 801306"/>
                  <a:gd name="connsiteX7" fmla="*/ 414465 w 801306"/>
                  <a:gd name="connsiteY7" fmla="*/ 110617 h 801306"/>
                  <a:gd name="connsiteX8" fmla="*/ 303974 w 801306"/>
                  <a:gd name="connsiteY8" fmla="*/ 0 h 801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306" h="801306">
                    <a:moveTo>
                      <a:pt x="303974" y="0"/>
                    </a:moveTo>
                    <a:lnTo>
                      <a:pt x="0" y="303974"/>
                    </a:lnTo>
                    <a:lnTo>
                      <a:pt x="497332" y="801307"/>
                    </a:lnTo>
                    <a:lnTo>
                      <a:pt x="801307" y="497396"/>
                    </a:lnTo>
                    <a:lnTo>
                      <a:pt x="690817" y="386905"/>
                    </a:lnTo>
                    <a:lnTo>
                      <a:pt x="497332" y="580263"/>
                    </a:lnTo>
                    <a:lnTo>
                      <a:pt x="221043" y="303974"/>
                    </a:lnTo>
                    <a:lnTo>
                      <a:pt x="414465" y="110617"/>
                    </a:lnTo>
                    <a:lnTo>
                      <a:pt x="303974" y="0"/>
                    </a:lnTo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cs-CZ"/>
              </a:p>
            </p:txBody>
          </p:sp>
          <p:sp>
            <p:nvSpPr>
              <p:cNvPr id="16" name="Volný tvar: obrazec 13">
                <a:extLst>
                  <a:ext uri="{FF2B5EF4-FFF2-40B4-BE49-F238E27FC236}">
                    <a16:creationId xmlns:a16="http://schemas.microsoft.com/office/drawing/2014/main" id="{B35972F5-8B80-47CE-A8F4-D16E63A15B29}"/>
                  </a:ext>
                </a:extLst>
              </p:cNvPr>
              <p:cNvSpPr/>
              <p:nvPr userDrawn="1"/>
            </p:nvSpPr>
            <p:spPr>
              <a:xfrm>
                <a:off x="1118744" y="887094"/>
                <a:ext cx="607885" cy="607949"/>
              </a:xfrm>
              <a:custGeom>
                <a:avLst/>
                <a:gdLst>
                  <a:gd name="connsiteX0" fmla="*/ 0 w 607885"/>
                  <a:gd name="connsiteY0" fmla="*/ 497396 h 607949"/>
                  <a:gd name="connsiteX1" fmla="*/ 110427 w 607885"/>
                  <a:gd name="connsiteY1" fmla="*/ 607949 h 607949"/>
                  <a:gd name="connsiteX2" fmla="*/ 303911 w 607885"/>
                  <a:gd name="connsiteY2" fmla="*/ 414528 h 607949"/>
                  <a:gd name="connsiteX3" fmla="*/ 497332 w 607885"/>
                  <a:gd name="connsiteY3" fmla="*/ 607949 h 607949"/>
                  <a:gd name="connsiteX4" fmla="*/ 607886 w 607885"/>
                  <a:gd name="connsiteY4" fmla="*/ 497396 h 607949"/>
                  <a:gd name="connsiteX5" fmla="*/ 110427 w 607885"/>
                  <a:gd name="connsiteY5" fmla="*/ 0 h 607949"/>
                  <a:gd name="connsiteX6" fmla="*/ 0 w 607885"/>
                  <a:gd name="connsiteY6" fmla="*/ 110554 h 607949"/>
                  <a:gd name="connsiteX7" fmla="*/ 193357 w 607885"/>
                  <a:gd name="connsiteY7" fmla="*/ 303975 h 607949"/>
                  <a:gd name="connsiteX8" fmla="*/ 0 w 607885"/>
                  <a:gd name="connsiteY8" fmla="*/ 497396 h 607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7885" h="607949">
                    <a:moveTo>
                      <a:pt x="0" y="497396"/>
                    </a:moveTo>
                    <a:lnTo>
                      <a:pt x="110427" y="607949"/>
                    </a:lnTo>
                    <a:lnTo>
                      <a:pt x="303911" y="414528"/>
                    </a:lnTo>
                    <a:lnTo>
                      <a:pt x="497332" y="607949"/>
                    </a:lnTo>
                    <a:lnTo>
                      <a:pt x="607886" y="497396"/>
                    </a:lnTo>
                    <a:lnTo>
                      <a:pt x="110427" y="0"/>
                    </a:lnTo>
                    <a:lnTo>
                      <a:pt x="0" y="110554"/>
                    </a:lnTo>
                    <a:lnTo>
                      <a:pt x="193357" y="303975"/>
                    </a:lnTo>
                    <a:lnTo>
                      <a:pt x="0" y="497396"/>
                    </a:lnTo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cs-CZ"/>
              </a:p>
            </p:txBody>
          </p:sp>
        </p:grp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D1795868-2403-4622-8A1A-1B0D8C8FC4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1338" y="4171103"/>
            <a:ext cx="5654675" cy="837152"/>
          </a:xfrm>
        </p:spPr>
        <p:txBody>
          <a:bodyPr/>
          <a:lstStyle>
            <a:lvl1pPr marL="198000" indent="-457200">
              <a:defRPr sz="3200" i="1" cap="none" baseline="0">
                <a:solidFill>
                  <a:schemeClr val="bg1"/>
                </a:solidFill>
                <a:latin typeface="Franklin Gothic Demi" panose="020B0703020102020204" pitchFamily="34" charset="0"/>
              </a:defRPr>
            </a:lvl1pPr>
          </a:lstStyle>
          <a:p>
            <a:r>
              <a:rPr lang="cs-CZ" dirty="0"/>
              <a:t>„Citát</a:t>
            </a:r>
            <a:br>
              <a:rPr lang="cs-CZ" dirty="0"/>
            </a:br>
            <a:r>
              <a:rPr lang="cs-CZ" dirty="0"/>
              <a:t>na dva řádky“</a:t>
            </a:r>
          </a:p>
        </p:txBody>
      </p:sp>
      <p:sp>
        <p:nvSpPr>
          <p:cNvPr id="6" name="Zástupný symbol obrázku 17">
            <a:extLst>
              <a:ext uri="{FF2B5EF4-FFF2-40B4-BE49-F238E27FC236}">
                <a16:creationId xmlns:a16="http://schemas.microsoft.com/office/drawing/2014/main" id="{4596486C-8E50-4488-865E-6D6CA10DCF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0182" y="-1"/>
            <a:ext cx="5711817" cy="6352317"/>
          </a:xfrm>
          <a:custGeom>
            <a:avLst/>
            <a:gdLst>
              <a:gd name="connsiteX0" fmla="*/ 2498760 w 5705452"/>
              <a:gd name="connsiteY0" fmla="*/ 0 h 6345238"/>
              <a:gd name="connsiteX1" fmla="*/ 5705452 w 5705452"/>
              <a:gd name="connsiteY1" fmla="*/ 0 h 6345238"/>
              <a:gd name="connsiteX2" fmla="*/ 5705452 w 5705452"/>
              <a:gd name="connsiteY2" fmla="*/ 512223 h 6345238"/>
              <a:gd name="connsiteX3" fmla="*/ 5705452 w 5705452"/>
              <a:gd name="connsiteY3" fmla="*/ 4485661 h 6345238"/>
              <a:gd name="connsiteX4" fmla="*/ 4839515 w 5705452"/>
              <a:gd name="connsiteY4" fmla="*/ 5351352 h 6345238"/>
              <a:gd name="connsiteX5" fmla="*/ 3845630 w 5705452"/>
              <a:gd name="connsiteY5" fmla="*/ 6345238 h 6345238"/>
              <a:gd name="connsiteX6" fmla="*/ 0 w 5705452"/>
              <a:gd name="connsiteY6" fmla="*/ 2499125 h 6345238"/>
              <a:gd name="connsiteX7" fmla="*/ 1880965 w 5705452"/>
              <a:gd name="connsiteY7" fmla="*/ 617997 h 634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05452" h="6345238">
                <a:moveTo>
                  <a:pt x="2498760" y="0"/>
                </a:moveTo>
                <a:lnTo>
                  <a:pt x="5705452" y="0"/>
                </a:lnTo>
                <a:lnTo>
                  <a:pt x="5705452" y="512223"/>
                </a:lnTo>
                <a:lnTo>
                  <a:pt x="5705452" y="4485661"/>
                </a:lnTo>
                <a:lnTo>
                  <a:pt x="4839515" y="5351352"/>
                </a:lnTo>
                <a:lnTo>
                  <a:pt x="3845630" y="6345238"/>
                </a:lnTo>
                <a:lnTo>
                  <a:pt x="0" y="2499125"/>
                </a:lnTo>
                <a:lnTo>
                  <a:pt x="1880965" y="61799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bIns="936000" anchor="ctr">
            <a:noAutofit/>
          </a:bodyPr>
          <a:lstStyle>
            <a:lvl1pPr marL="0" indent="0" algn="ctr">
              <a:buFontTx/>
              <a:buNone/>
              <a:defRPr/>
            </a:lvl1pPr>
          </a:lstStyle>
          <a:p>
            <a:endParaRPr lang="cs-CZ"/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83278EE2-BE5F-433A-AB14-836376CC46D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8" y="5186213"/>
            <a:ext cx="5654674" cy="307777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— autor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D84A54-B421-429B-9749-3167CE57F88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32474D1-D1D4-4089-BCC9-CDD4D49E839D}" type="datetime1">
              <a:rPr lang="cs-CZ" smtClean="0"/>
              <a:t>13.02.2023</a:t>
            </a:fld>
            <a:endParaRPr lang="cs-CZ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97BBE8-D836-4213-B0D0-7585AD8398C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FB7B6D0-4F74-4FD6-BF5A-B36EE15F055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7AEC564-B7BA-4D84-8F26-67FDE8A66870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330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hlaví oddíl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">
            <a:extLst>
              <a:ext uri="{FF2B5EF4-FFF2-40B4-BE49-F238E27FC236}">
                <a16:creationId xmlns:a16="http://schemas.microsoft.com/office/drawing/2014/main" id="{8C2B0697-10FB-4C53-AA01-5176F84120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1071804"/>
            <a:ext cx="4943248" cy="1098762"/>
          </a:xfrm>
        </p:spPr>
        <p:txBody>
          <a:bodyPr wrap="square" anchor="b">
            <a:sp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12" name="Podnadpis 2">
            <a:extLst>
              <a:ext uri="{FF2B5EF4-FFF2-40B4-BE49-F238E27FC236}">
                <a16:creationId xmlns:a16="http://schemas.microsoft.com/office/drawing/2014/main" id="{A13B33B5-0D2F-4B94-8B70-0BF02D6F86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838" y="2433488"/>
            <a:ext cx="4943248" cy="307777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1172E839-C6BA-4BD9-B250-7791A4BC1B9B}"/>
              </a:ext>
            </a:extLst>
          </p:cNvPr>
          <p:cNvSpPr/>
          <p:nvPr userDrawn="1"/>
        </p:nvSpPr>
        <p:spPr>
          <a:xfrm>
            <a:off x="731838" y="2263435"/>
            <a:ext cx="180181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4" name="Grafický objekt 5">
            <a:extLst>
              <a:ext uri="{FF2B5EF4-FFF2-40B4-BE49-F238E27FC236}">
                <a16:creationId xmlns:a16="http://schemas.microsoft.com/office/drawing/2014/main" id="{C9D30132-4126-4382-BB65-1DC947026197}"/>
              </a:ext>
            </a:extLst>
          </p:cNvPr>
          <p:cNvGrpSpPr/>
          <p:nvPr userDrawn="1"/>
        </p:nvGrpSpPr>
        <p:grpSpPr>
          <a:xfrm>
            <a:off x="5109336" y="0"/>
            <a:ext cx="7082663" cy="6857999"/>
            <a:chOff x="5109336" y="0"/>
            <a:chExt cx="7082663" cy="6857999"/>
          </a:xfrm>
          <a:solidFill>
            <a:schemeClr val="bg1"/>
          </a:solidFill>
        </p:grpSpPr>
        <p:sp>
          <p:nvSpPr>
            <p:cNvPr id="15" name="Volný tvar: obrazec 14">
              <a:extLst>
                <a:ext uri="{FF2B5EF4-FFF2-40B4-BE49-F238E27FC236}">
                  <a16:creationId xmlns:a16="http://schemas.microsoft.com/office/drawing/2014/main" id="{7DD084F2-18DD-4F02-B095-2E335CED4BA7}"/>
                </a:ext>
              </a:extLst>
            </p:cNvPr>
            <p:cNvSpPr/>
            <p:nvPr/>
          </p:nvSpPr>
          <p:spPr>
            <a:xfrm>
              <a:off x="8636634" y="0"/>
              <a:ext cx="3555365" cy="4820284"/>
            </a:xfrm>
            <a:custGeom>
              <a:avLst/>
              <a:gdLst>
                <a:gd name="connsiteX0" fmla="*/ 3555365 w 3555365"/>
                <a:gd name="connsiteY0" fmla="*/ 1825816 h 4820284"/>
                <a:gd name="connsiteX1" fmla="*/ 1729232 w 3555365"/>
                <a:gd name="connsiteY1" fmla="*/ 0 h 4820284"/>
                <a:gd name="connsiteX2" fmla="*/ 284797 w 3555365"/>
                <a:gd name="connsiteY2" fmla="*/ 0 h 4820284"/>
                <a:gd name="connsiteX3" fmla="*/ 0 w 3555365"/>
                <a:gd name="connsiteY3" fmla="*/ 285115 h 4820284"/>
                <a:gd name="connsiteX4" fmla="*/ 1762634 w 3555365"/>
                <a:gd name="connsiteY4" fmla="*/ 2049018 h 4820284"/>
                <a:gd name="connsiteX5" fmla="*/ 0 w 3555365"/>
                <a:gd name="connsiteY5" fmla="*/ 3812286 h 4820284"/>
                <a:gd name="connsiteX6" fmla="*/ 1006602 w 3555365"/>
                <a:gd name="connsiteY6" fmla="*/ 4820285 h 4820284"/>
                <a:gd name="connsiteX7" fmla="*/ 2770759 w 3555365"/>
                <a:gd name="connsiteY7" fmla="*/ 3056700 h 4820284"/>
                <a:gd name="connsiteX8" fmla="*/ 3555365 w 3555365"/>
                <a:gd name="connsiteY8" fmla="*/ 3841496 h 482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55365" h="4820284">
                  <a:moveTo>
                    <a:pt x="3555365" y="1825816"/>
                  </a:moveTo>
                  <a:lnTo>
                    <a:pt x="1729232" y="0"/>
                  </a:lnTo>
                  <a:lnTo>
                    <a:pt x="284797" y="0"/>
                  </a:lnTo>
                  <a:lnTo>
                    <a:pt x="0" y="285115"/>
                  </a:lnTo>
                  <a:lnTo>
                    <a:pt x="1762634" y="2049018"/>
                  </a:lnTo>
                  <a:lnTo>
                    <a:pt x="0" y="3812286"/>
                  </a:lnTo>
                  <a:lnTo>
                    <a:pt x="1006602" y="4820285"/>
                  </a:lnTo>
                  <a:lnTo>
                    <a:pt x="2770759" y="3056700"/>
                  </a:lnTo>
                  <a:lnTo>
                    <a:pt x="3555365" y="3841496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sp>
          <p:nvSpPr>
            <p:cNvPr id="16" name="Volný tvar: obrazec 15">
              <a:extLst>
                <a:ext uri="{FF2B5EF4-FFF2-40B4-BE49-F238E27FC236}">
                  <a16:creationId xmlns:a16="http://schemas.microsoft.com/office/drawing/2014/main" id="{7FDD5321-4239-421E-AE75-16AE53C1AD9E}"/>
                </a:ext>
              </a:extLst>
            </p:cNvPr>
            <p:cNvSpPr/>
            <p:nvPr/>
          </p:nvSpPr>
          <p:spPr>
            <a:xfrm>
              <a:off x="5109336" y="1041209"/>
              <a:ext cx="7082663" cy="5816790"/>
            </a:xfrm>
            <a:custGeom>
              <a:avLst/>
              <a:gdLst>
                <a:gd name="connsiteX0" fmla="*/ 6022785 w 7082663"/>
                <a:gd name="connsiteY0" fmla="*/ 5816791 h 5816790"/>
                <a:gd name="connsiteX1" fmla="*/ 7082663 w 7082663"/>
                <a:gd name="connsiteY1" fmla="*/ 4756912 h 5816790"/>
                <a:gd name="connsiteX2" fmla="*/ 7082663 w 7082663"/>
                <a:gd name="connsiteY2" fmla="*/ 4311777 h 5816790"/>
                <a:gd name="connsiteX3" fmla="*/ 6298057 w 7082663"/>
                <a:gd name="connsiteY3" fmla="*/ 3527171 h 5816790"/>
                <a:gd name="connsiteX4" fmla="*/ 4533900 w 7082663"/>
                <a:gd name="connsiteY4" fmla="*/ 5290312 h 5816790"/>
                <a:gd name="connsiteX5" fmla="*/ 2015172 w 7082663"/>
                <a:gd name="connsiteY5" fmla="*/ 2771140 h 5816790"/>
                <a:gd name="connsiteX6" fmla="*/ 3778314 w 7082663"/>
                <a:gd name="connsiteY6" fmla="*/ 1007872 h 5816790"/>
                <a:gd name="connsiteX7" fmla="*/ 2770886 w 7082663"/>
                <a:gd name="connsiteY7" fmla="*/ 0 h 5816790"/>
                <a:gd name="connsiteX8" fmla="*/ 0 w 7082663"/>
                <a:gd name="connsiteY8" fmla="*/ 2771140 h 5816790"/>
                <a:gd name="connsiteX9" fmla="*/ 3045333 w 7082663"/>
                <a:gd name="connsiteY9" fmla="*/ 5816791 h 581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82663" h="5816790">
                  <a:moveTo>
                    <a:pt x="6022785" y="5816791"/>
                  </a:moveTo>
                  <a:lnTo>
                    <a:pt x="7082663" y="4756912"/>
                  </a:lnTo>
                  <a:lnTo>
                    <a:pt x="7082663" y="4311777"/>
                  </a:lnTo>
                  <a:lnTo>
                    <a:pt x="6298057" y="3527171"/>
                  </a:lnTo>
                  <a:lnTo>
                    <a:pt x="4533900" y="5290312"/>
                  </a:lnTo>
                  <a:lnTo>
                    <a:pt x="2015172" y="2771140"/>
                  </a:lnTo>
                  <a:lnTo>
                    <a:pt x="3778314" y="1007872"/>
                  </a:lnTo>
                  <a:lnTo>
                    <a:pt x="2770886" y="0"/>
                  </a:lnTo>
                  <a:lnTo>
                    <a:pt x="0" y="2771140"/>
                  </a:lnTo>
                  <a:lnTo>
                    <a:pt x="3045333" y="5816791"/>
                  </a:lnTo>
                  <a:close/>
                </a:path>
              </a:pathLst>
            </a:custGeom>
            <a:grp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44501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C958E92-92E5-40E2-B350-49BDDB886A48}"/>
              </a:ext>
            </a:extLst>
          </p:cNvPr>
          <p:cNvGrpSpPr/>
          <p:nvPr userDrawn="1"/>
        </p:nvGrpSpPr>
        <p:grpSpPr>
          <a:xfrm>
            <a:off x="732027" y="6474711"/>
            <a:ext cx="11459972" cy="383289"/>
            <a:chOff x="732027" y="6474711"/>
            <a:chExt cx="11459972" cy="383289"/>
          </a:xfrm>
        </p:grpSpPr>
        <p:sp>
          <p:nvSpPr>
            <p:cNvPr id="15" name="Volný tvar: obrazec 11">
              <a:extLst>
                <a:ext uri="{FF2B5EF4-FFF2-40B4-BE49-F238E27FC236}">
                  <a16:creationId xmlns:a16="http://schemas.microsoft.com/office/drawing/2014/main" id="{B90C38D2-AE4E-4797-AE57-25F864D1823C}"/>
                </a:ext>
              </a:extLst>
            </p:cNvPr>
            <p:cNvSpPr/>
            <p:nvPr userDrawn="1"/>
          </p:nvSpPr>
          <p:spPr>
            <a:xfrm>
              <a:off x="732027" y="6474711"/>
              <a:ext cx="11459972" cy="383289"/>
            </a:xfrm>
            <a:prstGeom prst="rect">
              <a:avLst/>
            </a:prstGeom>
            <a:solidFill>
              <a:schemeClr val="bg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cs-CZ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F9E1A75-9FCE-4E10-8B4A-033600831750}"/>
                </a:ext>
              </a:extLst>
            </p:cNvPr>
            <p:cNvGrpSpPr/>
            <p:nvPr userDrawn="1"/>
          </p:nvGrpSpPr>
          <p:grpSpPr>
            <a:xfrm>
              <a:off x="11494988" y="6510925"/>
              <a:ext cx="310879" cy="310860"/>
              <a:chOff x="731838" y="887094"/>
              <a:chExt cx="994791" cy="994728"/>
            </a:xfrm>
          </p:grpSpPr>
          <p:sp>
            <p:nvSpPr>
              <p:cNvPr id="17" name="Volný tvar: obrazec 12">
                <a:extLst>
                  <a:ext uri="{FF2B5EF4-FFF2-40B4-BE49-F238E27FC236}">
                    <a16:creationId xmlns:a16="http://schemas.microsoft.com/office/drawing/2014/main" id="{F4776762-3354-4320-84FB-A7CD43A7AE58}"/>
                  </a:ext>
                </a:extLst>
              </p:cNvPr>
              <p:cNvSpPr/>
              <p:nvPr userDrawn="1"/>
            </p:nvSpPr>
            <p:spPr>
              <a:xfrm>
                <a:off x="731838" y="1080516"/>
                <a:ext cx="801306" cy="801306"/>
              </a:xfrm>
              <a:custGeom>
                <a:avLst/>
                <a:gdLst>
                  <a:gd name="connsiteX0" fmla="*/ 303974 w 801306"/>
                  <a:gd name="connsiteY0" fmla="*/ 0 h 801306"/>
                  <a:gd name="connsiteX1" fmla="*/ 0 w 801306"/>
                  <a:gd name="connsiteY1" fmla="*/ 303974 h 801306"/>
                  <a:gd name="connsiteX2" fmla="*/ 497332 w 801306"/>
                  <a:gd name="connsiteY2" fmla="*/ 801307 h 801306"/>
                  <a:gd name="connsiteX3" fmla="*/ 801307 w 801306"/>
                  <a:gd name="connsiteY3" fmla="*/ 497396 h 801306"/>
                  <a:gd name="connsiteX4" fmla="*/ 690817 w 801306"/>
                  <a:gd name="connsiteY4" fmla="*/ 386905 h 801306"/>
                  <a:gd name="connsiteX5" fmla="*/ 497332 w 801306"/>
                  <a:gd name="connsiteY5" fmla="*/ 580263 h 801306"/>
                  <a:gd name="connsiteX6" fmla="*/ 221043 w 801306"/>
                  <a:gd name="connsiteY6" fmla="*/ 303974 h 801306"/>
                  <a:gd name="connsiteX7" fmla="*/ 414465 w 801306"/>
                  <a:gd name="connsiteY7" fmla="*/ 110617 h 801306"/>
                  <a:gd name="connsiteX8" fmla="*/ 303974 w 801306"/>
                  <a:gd name="connsiteY8" fmla="*/ 0 h 801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306" h="801306">
                    <a:moveTo>
                      <a:pt x="303974" y="0"/>
                    </a:moveTo>
                    <a:lnTo>
                      <a:pt x="0" y="303974"/>
                    </a:lnTo>
                    <a:lnTo>
                      <a:pt x="497332" y="801307"/>
                    </a:lnTo>
                    <a:lnTo>
                      <a:pt x="801307" y="497396"/>
                    </a:lnTo>
                    <a:lnTo>
                      <a:pt x="690817" y="386905"/>
                    </a:lnTo>
                    <a:lnTo>
                      <a:pt x="497332" y="580263"/>
                    </a:lnTo>
                    <a:lnTo>
                      <a:pt x="221043" y="303974"/>
                    </a:lnTo>
                    <a:lnTo>
                      <a:pt x="414465" y="110617"/>
                    </a:lnTo>
                    <a:lnTo>
                      <a:pt x="303974" y="0"/>
                    </a:lnTo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cs-CZ"/>
              </a:p>
            </p:txBody>
          </p:sp>
          <p:sp>
            <p:nvSpPr>
              <p:cNvPr id="18" name="Volný tvar: obrazec 13">
                <a:extLst>
                  <a:ext uri="{FF2B5EF4-FFF2-40B4-BE49-F238E27FC236}">
                    <a16:creationId xmlns:a16="http://schemas.microsoft.com/office/drawing/2014/main" id="{34492A8F-E40C-423E-BB7D-ABCF4C0FC0B9}"/>
                  </a:ext>
                </a:extLst>
              </p:cNvPr>
              <p:cNvSpPr/>
              <p:nvPr userDrawn="1"/>
            </p:nvSpPr>
            <p:spPr>
              <a:xfrm>
                <a:off x="1118744" y="887094"/>
                <a:ext cx="607885" cy="607949"/>
              </a:xfrm>
              <a:custGeom>
                <a:avLst/>
                <a:gdLst>
                  <a:gd name="connsiteX0" fmla="*/ 0 w 607885"/>
                  <a:gd name="connsiteY0" fmla="*/ 497396 h 607949"/>
                  <a:gd name="connsiteX1" fmla="*/ 110427 w 607885"/>
                  <a:gd name="connsiteY1" fmla="*/ 607949 h 607949"/>
                  <a:gd name="connsiteX2" fmla="*/ 303911 w 607885"/>
                  <a:gd name="connsiteY2" fmla="*/ 414528 h 607949"/>
                  <a:gd name="connsiteX3" fmla="*/ 497332 w 607885"/>
                  <a:gd name="connsiteY3" fmla="*/ 607949 h 607949"/>
                  <a:gd name="connsiteX4" fmla="*/ 607886 w 607885"/>
                  <a:gd name="connsiteY4" fmla="*/ 497396 h 607949"/>
                  <a:gd name="connsiteX5" fmla="*/ 110427 w 607885"/>
                  <a:gd name="connsiteY5" fmla="*/ 0 h 607949"/>
                  <a:gd name="connsiteX6" fmla="*/ 0 w 607885"/>
                  <a:gd name="connsiteY6" fmla="*/ 110554 h 607949"/>
                  <a:gd name="connsiteX7" fmla="*/ 193357 w 607885"/>
                  <a:gd name="connsiteY7" fmla="*/ 303975 h 607949"/>
                  <a:gd name="connsiteX8" fmla="*/ 0 w 607885"/>
                  <a:gd name="connsiteY8" fmla="*/ 497396 h 607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7885" h="607949">
                    <a:moveTo>
                      <a:pt x="0" y="497396"/>
                    </a:moveTo>
                    <a:lnTo>
                      <a:pt x="110427" y="607949"/>
                    </a:lnTo>
                    <a:lnTo>
                      <a:pt x="303911" y="414528"/>
                    </a:lnTo>
                    <a:lnTo>
                      <a:pt x="497332" y="607949"/>
                    </a:lnTo>
                    <a:lnTo>
                      <a:pt x="607886" y="497396"/>
                    </a:lnTo>
                    <a:lnTo>
                      <a:pt x="110427" y="0"/>
                    </a:lnTo>
                    <a:lnTo>
                      <a:pt x="0" y="110554"/>
                    </a:lnTo>
                    <a:lnTo>
                      <a:pt x="193357" y="303975"/>
                    </a:lnTo>
                    <a:lnTo>
                      <a:pt x="0" y="497396"/>
                    </a:lnTo>
                  </a:path>
                </a:pathLst>
              </a:custGeom>
              <a:solidFill>
                <a:srgbClr val="FFFFFF"/>
              </a:soli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cs-CZ"/>
              </a:p>
            </p:txBody>
          </p:sp>
        </p:grpSp>
      </p:grp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076BAC73-4960-4E5E-8D1A-95BAD34F7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25" y="778756"/>
            <a:ext cx="11032233" cy="4970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3DBE8A2-25D1-41E3-988E-4B641B38F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6" y="1520824"/>
            <a:ext cx="10741722" cy="482441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696A1D2-E30B-4E25-91AC-D532C889B8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597106"/>
            <a:ext cx="864876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33321C1-7D66-41CD-861A-242287AE48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4993" y="6597106"/>
            <a:ext cx="517691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87AEC564-B7BA-4D84-8F26-67FDE8A66870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98CB012-C94E-49F7-BBF5-1116A103A3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74502" y="6597106"/>
            <a:ext cx="819150" cy="1384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343047EF-16BA-4AE6-86EA-CF4DA273272B}" type="datetime1">
              <a:rPr lang="cs-CZ" smtClean="0"/>
              <a:t>13.02.2023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9687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50" r:id="rId3"/>
    <p:sldLayoutId id="2147483657" r:id="rId4"/>
    <p:sldLayoutId id="2147483658" r:id="rId5"/>
    <p:sldLayoutId id="2147483660" r:id="rId6"/>
    <p:sldLayoutId id="2147483659" r:id="rId7"/>
    <p:sldLayoutId id="2147483661" r:id="rId8"/>
    <p:sldLayoutId id="2147483649" r:id="rId9"/>
    <p:sldLayoutId id="2147483652" r:id="rId10"/>
    <p:sldLayoutId id="2147483653" r:id="rId11"/>
    <p:sldLayoutId id="2147483654" r:id="rId12"/>
    <p:sldLayoutId id="2147483655" r:id="rId13"/>
    <p:sldLayoutId id="2147483656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80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bg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880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Franklin Gothic Book" panose="020B0503020102020204" pitchFamily="34" charset="0"/>
        <a:buChar char="—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strike="sngStrike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strike="sngStrike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 userDrawn="1">
          <p15:clr>
            <a:srgbClr val="F26B43"/>
          </p15:clr>
        </p15:guide>
        <p15:guide id="2" pos="7219" userDrawn="1">
          <p15:clr>
            <a:srgbClr val="F26B43"/>
          </p15:clr>
        </p15:guide>
        <p15:guide id="3" orient="horz" pos="958" userDrawn="1">
          <p15:clr>
            <a:srgbClr val="F26B43"/>
          </p15:clr>
        </p15:guide>
        <p15:guide id="4" orient="horz" pos="399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tratin.tc.cas.cz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65016A51-043A-42BD-A945-585EF786A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2693563"/>
            <a:ext cx="5359400" cy="2197525"/>
          </a:xfrm>
        </p:spPr>
        <p:txBody>
          <a:bodyPr/>
          <a:lstStyle/>
          <a:p>
            <a:r>
              <a:rPr lang="cs-CZ" dirty="0"/>
              <a:t>Strategická inteligence pro výzkum a inovace (STRATIN+)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192A30CC-1A7D-49E6-8A85-F7A2ED5945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8" y="5139212"/>
            <a:ext cx="5359400" cy="276999"/>
          </a:xfrm>
        </p:spPr>
        <p:txBody>
          <a:bodyPr/>
          <a:lstStyle/>
          <a:p>
            <a:r>
              <a:rPr lang="cs-CZ" dirty="0"/>
              <a:t>RVVI| 24. 2. 2023</a:t>
            </a:r>
          </a:p>
        </p:txBody>
      </p:sp>
    </p:spTree>
    <p:extLst>
      <p:ext uri="{BB962C8B-B14F-4D97-AF65-F5344CB8AC3E}">
        <p14:creationId xmlns:p14="http://schemas.microsoft.com/office/powerpoint/2010/main" val="403172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B5E04A10-A75A-4EC3-9C71-C658EC67A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778756"/>
            <a:ext cx="11030645" cy="497059"/>
          </a:xfrm>
        </p:spPr>
        <p:txBody>
          <a:bodyPr/>
          <a:lstStyle/>
          <a:p>
            <a:r>
              <a:rPr lang="cs-CZ" dirty="0"/>
              <a:t>Základní informace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1F4750D3-3787-40DB-9EA9-8F85478EF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7" name="Rectangle 29">
            <a:extLst>
              <a:ext uri="{FF2B5EF4-FFF2-40B4-BE49-F238E27FC236}">
                <a16:creationId xmlns:a16="http://schemas.microsoft.com/office/drawing/2014/main" id="{EDAB679E-C5F5-4ECB-8263-1244A01D9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9020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911235"/>
              </p:ext>
            </p:extLst>
          </p:nvPr>
        </p:nvGraphicFramePr>
        <p:xfrm>
          <a:off x="1191802" y="1828799"/>
          <a:ext cx="8424808" cy="3688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2403">
                  <a:extLst>
                    <a:ext uri="{9D8B030D-6E8A-4147-A177-3AD203B41FA5}">
                      <a16:colId xmlns:a16="http://schemas.microsoft.com/office/drawing/2014/main" val="2481242286"/>
                    </a:ext>
                  </a:extLst>
                </a:gridCol>
                <a:gridCol w="5792405">
                  <a:extLst>
                    <a:ext uri="{9D8B030D-6E8A-4147-A177-3AD203B41FA5}">
                      <a16:colId xmlns:a16="http://schemas.microsoft.com/office/drawing/2014/main" val="3851021053"/>
                    </a:ext>
                  </a:extLst>
                </a:gridCol>
              </a:tblGrid>
              <a:tr h="37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Název projektu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Strategická inteligence pro výzkum a inovace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9779752"/>
                  </a:ext>
                </a:extLst>
              </a:tr>
              <a:tr h="37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Akronym projektu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STRATIN+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9610510"/>
                  </a:ext>
                </a:extLst>
              </a:tr>
              <a:tr h="37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/>
                        </a:rPr>
                        <a:t>Příjemce</a:t>
                      </a:r>
                      <a:endParaRPr lang="cs-CZ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/>
                        </a:rPr>
                        <a:t>Technologické centrum Praha </a:t>
                      </a:r>
                      <a:r>
                        <a:rPr lang="cs-CZ" sz="1800" dirty="0" err="1">
                          <a:effectLst/>
                        </a:rPr>
                        <a:t>z.s.p.o</a:t>
                      </a:r>
                      <a:r>
                        <a:rPr lang="cs-CZ" sz="1800" dirty="0">
                          <a:effectLst/>
                        </a:rPr>
                        <a:t>.  </a:t>
                      </a:r>
                      <a:endParaRPr lang="cs-CZ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2170044"/>
                  </a:ext>
                </a:extLst>
              </a:tr>
              <a:tr h="182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Další účastníci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Sociologický ústav AV ČR, v. v. i.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Středisko společných činností AV ČR, v. v. i.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Národní vzdělávací fond, o.p.s.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42833387"/>
                  </a:ext>
                </a:extLst>
              </a:tr>
              <a:tr h="37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Období realizace projektu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1. ledna 2021 – 31. prosince 2024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0417694"/>
                  </a:ext>
                </a:extLst>
              </a:tr>
              <a:tr h="3722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>
                          <a:effectLst/>
                        </a:rPr>
                        <a:t>Rozpočet projektu</a:t>
                      </a:r>
                      <a:endParaRPr lang="cs-CZ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1800" dirty="0">
                          <a:effectLst/>
                        </a:rPr>
                        <a:t>92 225 685,- Kč</a:t>
                      </a:r>
                      <a:endParaRPr lang="cs-CZ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6493832"/>
                  </a:ext>
                </a:extLst>
              </a:tr>
            </a:tbl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1191802" y="5917915"/>
            <a:ext cx="887687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0400" indent="-230400" algn="l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sz="2000" dirty="0"/>
              <a:t>Schválen usnesením vlády ze dne 19. dubna 2021 č. 386</a:t>
            </a:r>
            <a:endParaRPr lang="en-GB" sz="2000" dirty="0" err="1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9A586DA-FC6B-E114-470C-6B9D1F624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3854" y="546514"/>
            <a:ext cx="1860235" cy="731011"/>
          </a:xfrm>
          <a:prstGeom prst="rect">
            <a:avLst/>
          </a:prstGeom>
        </p:spPr>
      </p:pic>
      <p:pic>
        <p:nvPicPr>
          <p:cNvPr id="5" name="Grafický objekt 2">
            <a:extLst>
              <a:ext uri="{FF2B5EF4-FFF2-40B4-BE49-F238E27FC236}">
                <a16:creationId xmlns:a16="http://schemas.microsoft.com/office/drawing/2014/main" id="{78C458EF-5A86-3DDD-D614-FC84E50142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 l="18229" t="26761" r="17905" b="56453"/>
          <a:stretch/>
        </p:blipFill>
        <p:spPr bwMode="auto">
          <a:xfrm>
            <a:off x="10068674" y="2315168"/>
            <a:ext cx="1621790" cy="6032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Obrázek 6" descr="Obsah obrázku text&#10;&#10;Popis byl vytvořen automaticky">
            <a:extLst>
              <a:ext uri="{FF2B5EF4-FFF2-40B4-BE49-F238E27FC236}">
                <a16:creationId xmlns:a16="http://schemas.microsoft.com/office/drawing/2014/main" id="{3D777351-43C3-5BFB-3743-375145B4A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679" y="4918262"/>
            <a:ext cx="897890" cy="59690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625923D-BC31-517A-D254-4A1D775CF8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354" y="3077706"/>
            <a:ext cx="900430" cy="600075"/>
          </a:xfrm>
          <a:prstGeom prst="rect">
            <a:avLst/>
          </a:prstGeom>
        </p:spPr>
      </p:pic>
      <p:pic>
        <p:nvPicPr>
          <p:cNvPr id="10" name="Obrázek 9" descr="České centrum pro mobilitu pomáhá zahraničním vědcům - Akademický bulletin">
            <a:extLst>
              <a:ext uri="{FF2B5EF4-FFF2-40B4-BE49-F238E27FC236}">
                <a16:creationId xmlns:a16="http://schemas.microsoft.com/office/drawing/2014/main" id="{B9453A90-A39D-AE78-A8FC-B8E68E54D58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9679" y="3992931"/>
            <a:ext cx="779780" cy="570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429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B5E04A10-A75A-4EC3-9C71-C658EC67A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778756"/>
            <a:ext cx="11030645" cy="497059"/>
          </a:xfrm>
        </p:spPr>
        <p:txBody>
          <a:bodyPr/>
          <a:lstStyle/>
          <a:p>
            <a:r>
              <a:rPr lang="cs-CZ" dirty="0"/>
              <a:t>Koncept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3262C0E2-9C0F-8DEC-31DD-E21E237ED2A1}"/>
              </a:ext>
            </a:extLst>
          </p:cNvPr>
          <p:cNvGrpSpPr/>
          <p:nvPr/>
        </p:nvGrpSpPr>
        <p:grpSpPr>
          <a:xfrm>
            <a:off x="732503" y="1449115"/>
            <a:ext cx="10726993" cy="4266860"/>
            <a:chOff x="786581" y="1095153"/>
            <a:chExt cx="10726993" cy="4266860"/>
          </a:xfrm>
        </p:grpSpPr>
        <p:sp>
          <p:nvSpPr>
            <p:cNvPr id="6" name="Kosočtverec 5">
              <a:extLst>
                <a:ext uri="{FF2B5EF4-FFF2-40B4-BE49-F238E27FC236}">
                  <a16:creationId xmlns:a16="http://schemas.microsoft.com/office/drawing/2014/main" id="{E35CFE67-82AE-AF14-642A-ACEEB21DA07F}"/>
                </a:ext>
              </a:extLst>
            </p:cNvPr>
            <p:cNvSpPr/>
            <p:nvPr/>
          </p:nvSpPr>
          <p:spPr>
            <a:xfrm>
              <a:off x="786581" y="1976284"/>
              <a:ext cx="10726993" cy="3385729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/>
            </a:p>
          </p:txBody>
        </p:sp>
        <p:grpSp>
          <p:nvGrpSpPr>
            <p:cNvPr id="7" name="Plátno 1">
              <a:extLst>
                <a:ext uri="{FF2B5EF4-FFF2-40B4-BE49-F238E27FC236}">
                  <a16:creationId xmlns:a16="http://schemas.microsoft.com/office/drawing/2014/main" id="{4A0DE1A0-E474-9D8F-E800-53F3F4BDF774}"/>
                </a:ext>
              </a:extLst>
            </p:cNvPr>
            <p:cNvGrpSpPr/>
            <p:nvPr/>
          </p:nvGrpSpPr>
          <p:grpSpPr>
            <a:xfrm>
              <a:off x="2603612" y="1095153"/>
              <a:ext cx="6984776" cy="4266860"/>
              <a:chOff x="0" y="-78383"/>
              <a:chExt cx="5486400" cy="3278783"/>
            </a:xfrm>
          </p:grpSpPr>
          <p:sp>
            <p:nvSpPr>
              <p:cNvPr id="10" name="Obdélník 9">
                <a:extLst>
                  <a:ext uri="{FF2B5EF4-FFF2-40B4-BE49-F238E27FC236}">
                    <a16:creationId xmlns:a16="http://schemas.microsoft.com/office/drawing/2014/main" id="{EE34FD53-26A7-37CE-82A4-E7C050BA341C}"/>
                  </a:ext>
                </a:extLst>
              </p:cNvPr>
              <p:cNvSpPr/>
              <p:nvPr/>
            </p:nvSpPr>
            <p:spPr>
              <a:xfrm>
                <a:off x="0" y="0"/>
                <a:ext cx="5486400" cy="3200400"/>
              </a:xfrm>
              <a:prstGeom prst="rect">
                <a:avLst/>
              </a:prstGeom>
            </p:spPr>
          </p:sp>
          <p:sp>
            <p:nvSpPr>
              <p:cNvPr id="11" name="Obdélník 10">
                <a:extLst>
                  <a:ext uri="{FF2B5EF4-FFF2-40B4-BE49-F238E27FC236}">
                    <a16:creationId xmlns:a16="http://schemas.microsoft.com/office/drawing/2014/main" id="{88D17F2F-FDA9-81D6-20FE-2B59191C5DA6}"/>
                  </a:ext>
                </a:extLst>
              </p:cNvPr>
              <p:cNvSpPr/>
              <p:nvPr/>
            </p:nvSpPr>
            <p:spPr>
              <a:xfrm>
                <a:off x="1737050" y="-78383"/>
                <a:ext cx="2299428" cy="580895"/>
              </a:xfrm>
              <a:prstGeom prst="rect">
                <a:avLst/>
              </a:prstGeom>
              <a:solidFill>
                <a:srgbClr val="FFCCCC"/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ot="0" spcFirstLastPara="0" vert="horz" wrap="square" lIns="0" tIns="36000" rIns="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b="1" i="0" u="none" strike="noStrike" kern="0" cap="none" spc="0" normalizeH="0" baseline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Výzkumná a inovační politika</a:t>
                </a:r>
                <a:endParaRPr kumimoji="0" lang="en-GB" b="1" i="0" u="none" strike="noStrike" kern="0" cap="none" spc="0" normalizeH="0" baseline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2" name="Obdélník 11">
                <a:extLst>
                  <a:ext uri="{FF2B5EF4-FFF2-40B4-BE49-F238E27FC236}">
                    <a16:creationId xmlns:a16="http://schemas.microsoft.com/office/drawing/2014/main" id="{37FE8214-5C32-545F-6E2D-376922CEFEB4}"/>
                  </a:ext>
                </a:extLst>
              </p:cNvPr>
              <p:cNvSpPr/>
              <p:nvPr/>
            </p:nvSpPr>
            <p:spPr>
              <a:xfrm>
                <a:off x="4114800" y="840658"/>
                <a:ext cx="1297858" cy="432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ot="0" spcFirstLastPara="0" vert="horz" wrap="square" lIns="0" tIns="36000" rIns="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b="1" i="0" u="none" strike="noStrike" kern="0" cap="none" spc="0" normalizeH="0" baseline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Evaluace</a:t>
                </a:r>
                <a:endParaRPr kumimoji="0" lang="en-GB" b="1" i="0" u="none" strike="noStrike" kern="0" cap="none" spc="0" normalizeH="0" baseline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3" name="Obdélník 12">
                <a:extLst>
                  <a:ext uri="{FF2B5EF4-FFF2-40B4-BE49-F238E27FC236}">
                    <a16:creationId xmlns:a16="http://schemas.microsoft.com/office/drawing/2014/main" id="{C4E137DC-985E-BEE3-184E-1D202F8A87F0}"/>
                  </a:ext>
                </a:extLst>
              </p:cNvPr>
              <p:cNvSpPr/>
              <p:nvPr/>
            </p:nvSpPr>
            <p:spPr>
              <a:xfrm>
                <a:off x="4114800" y="1569758"/>
                <a:ext cx="1297858" cy="432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ot="0" spcFirstLastPara="0" vert="horz" wrap="square" lIns="0" tIns="36000" rIns="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b="1" i="0" u="none" strike="noStrike" kern="0" cap="none" spc="0" normalizeH="0" baseline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Systémové analýzy</a:t>
                </a:r>
                <a:endParaRPr kumimoji="0" lang="en-GB" b="1" i="0" u="none" strike="noStrike" kern="0" cap="none" spc="0" normalizeH="0" baseline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4" name="Obdélník 13">
                <a:extLst>
                  <a:ext uri="{FF2B5EF4-FFF2-40B4-BE49-F238E27FC236}">
                    <a16:creationId xmlns:a16="http://schemas.microsoft.com/office/drawing/2014/main" id="{86C87C13-CBD5-F9A6-2C67-E605CFEF2B4C}"/>
                  </a:ext>
                </a:extLst>
              </p:cNvPr>
              <p:cNvSpPr/>
              <p:nvPr/>
            </p:nvSpPr>
            <p:spPr>
              <a:xfrm>
                <a:off x="1342987" y="2567390"/>
                <a:ext cx="1224863" cy="432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ot="0" spcFirstLastPara="0" vert="horz" wrap="square" lIns="0" tIns="36000" rIns="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1" i="0" u="none" strike="noStrike" kern="0" cap="none" spc="0" normalizeH="0" baseline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Foresight</a:t>
                </a:r>
              </a:p>
            </p:txBody>
          </p:sp>
          <p:sp>
            <p:nvSpPr>
              <p:cNvPr id="15" name="Obdélník 14">
                <a:extLst>
                  <a:ext uri="{FF2B5EF4-FFF2-40B4-BE49-F238E27FC236}">
                    <a16:creationId xmlns:a16="http://schemas.microsoft.com/office/drawing/2014/main" id="{793A9892-A228-F045-DFF3-0C4AEA092263}"/>
                  </a:ext>
                </a:extLst>
              </p:cNvPr>
              <p:cNvSpPr/>
              <p:nvPr/>
            </p:nvSpPr>
            <p:spPr>
              <a:xfrm>
                <a:off x="3067424" y="2567390"/>
                <a:ext cx="1297858" cy="432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ot="0" spcFirstLastPara="0" vert="horz" wrap="square" lIns="0" tIns="36000" rIns="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1" i="0" u="none" strike="noStrike" kern="0" cap="none" spc="0" normalizeH="0" baseline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+mn-cs"/>
                  </a:rPr>
                  <a:t>Technology assessment</a:t>
                </a:r>
                <a:endParaRPr kumimoji="0" lang="en-GB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+mn-cs"/>
                </a:endParaRPr>
              </a:p>
            </p:txBody>
          </p:sp>
          <p:sp>
            <p:nvSpPr>
              <p:cNvPr id="16" name="Obdélník 15">
                <a:extLst>
                  <a:ext uri="{FF2B5EF4-FFF2-40B4-BE49-F238E27FC236}">
                    <a16:creationId xmlns:a16="http://schemas.microsoft.com/office/drawing/2014/main" id="{05EAC69B-A5CA-ED2F-2E25-2210313F5556}"/>
                  </a:ext>
                </a:extLst>
              </p:cNvPr>
              <p:cNvSpPr/>
              <p:nvPr/>
            </p:nvSpPr>
            <p:spPr>
              <a:xfrm>
                <a:off x="312736" y="835792"/>
                <a:ext cx="1297305" cy="432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ot="0" spcFirstLastPara="0" vert="horz" wrap="square" lIns="0" tIns="36000" rIns="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b="1" i="0" u="none" strike="noStrike" kern="0" cap="none" spc="0" normalizeH="0" baseline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+mn-cs"/>
                  </a:rPr>
                  <a:t>Návrhy a doporučení</a:t>
                </a:r>
                <a:endParaRPr kumimoji="0" lang="en-GB" b="1" i="0" u="none" strike="noStrike" kern="0" cap="none" spc="0" normalizeH="0" baseline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+mn-cs"/>
                </a:endParaRPr>
              </a:p>
            </p:txBody>
          </p:sp>
          <p:sp>
            <p:nvSpPr>
              <p:cNvPr id="17" name="Obdélník 16">
                <a:extLst>
                  <a:ext uri="{FF2B5EF4-FFF2-40B4-BE49-F238E27FC236}">
                    <a16:creationId xmlns:a16="http://schemas.microsoft.com/office/drawing/2014/main" id="{BE678A2F-2E1F-EB91-BE2F-802F0F24D43A}"/>
                  </a:ext>
                </a:extLst>
              </p:cNvPr>
              <p:cNvSpPr/>
              <p:nvPr/>
            </p:nvSpPr>
            <p:spPr>
              <a:xfrm>
                <a:off x="312736" y="1574663"/>
                <a:ext cx="1297305" cy="4320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5400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rot="0" spcFirstLastPara="0" vert="horz" wrap="square" lIns="0" tIns="36000" rIns="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b="1" i="0" u="none" strike="noStrike" kern="0" cap="none" spc="0" normalizeH="0" baseline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+mn-cs"/>
                  </a:rPr>
                  <a:t>Strategické studie</a:t>
                </a:r>
                <a:endParaRPr kumimoji="0" lang="en-GB" b="1" i="0" u="none" strike="noStrike" kern="0" cap="none" spc="0" normalizeH="0" baseline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+mn-cs"/>
                </a:endParaRPr>
              </a:p>
            </p:txBody>
          </p:sp>
          <p:sp>
            <p:nvSpPr>
              <p:cNvPr id="18" name="Ovál 17">
                <a:extLst>
                  <a:ext uri="{FF2B5EF4-FFF2-40B4-BE49-F238E27FC236}">
                    <a16:creationId xmlns:a16="http://schemas.microsoft.com/office/drawing/2014/main" id="{BD59C257-99AF-19F8-7F85-2F7BF42DD05E}"/>
                  </a:ext>
                </a:extLst>
              </p:cNvPr>
              <p:cNvSpPr/>
              <p:nvPr/>
            </p:nvSpPr>
            <p:spPr>
              <a:xfrm>
                <a:off x="2226502" y="748618"/>
                <a:ext cx="1224864" cy="1224864"/>
              </a:xfrm>
              <a:prstGeom prst="ellipse">
                <a:avLst/>
              </a:prstGeom>
              <a:solidFill>
                <a:schemeClr val="tx1"/>
              </a:solidFill>
              <a:ln w="38100" cap="flat" cmpd="sng" algn="ctr">
                <a:noFill/>
                <a:prstDash val="solid"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cs-CZ" b="1" i="0" u="none" strike="noStrike" kern="0" cap="none" spc="0" normalizeH="0" baseline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Strategická inteligence pro </a:t>
                </a:r>
                <a:r>
                  <a:rPr kumimoji="0" lang="cs-CZ" b="1" i="0" u="none" strike="noStrike" kern="0" cap="none" spc="0" normalizeH="0" baseline="0" dirty="0" err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VaVaI</a:t>
                </a:r>
                <a:endParaRPr kumimoji="0" lang="en-GB" b="1" i="0" u="none" strike="noStrike" kern="0" cap="none" spc="0" normalizeH="0" baseline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cxnSp>
            <p:nvCxnSpPr>
              <p:cNvPr id="19" name="Pravoúhlá spojnice 30">
                <a:extLst>
                  <a:ext uri="{FF2B5EF4-FFF2-40B4-BE49-F238E27FC236}">
                    <a16:creationId xmlns:a16="http://schemas.microsoft.com/office/drawing/2014/main" id="{745EF258-6215-7A1E-9EB3-1F1F6C9CC9FC}"/>
                  </a:ext>
                </a:extLst>
              </p:cNvPr>
              <p:cNvCxnSpPr>
                <a:cxnSpLocks/>
                <a:stCxn id="11" idx="3"/>
                <a:endCxn id="12" idx="0"/>
              </p:cNvCxnSpPr>
              <p:nvPr/>
            </p:nvCxnSpPr>
            <p:spPr>
              <a:xfrm>
                <a:off x="4036478" y="212064"/>
                <a:ext cx="727251" cy="628593"/>
              </a:xfrm>
              <a:prstGeom prst="bentConnector2">
                <a:avLst/>
              </a:prstGeom>
              <a:noFill/>
              <a:ln w="2857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20" name="Přímá spojnice se šipkou 19">
                <a:extLst>
                  <a:ext uri="{FF2B5EF4-FFF2-40B4-BE49-F238E27FC236}">
                    <a16:creationId xmlns:a16="http://schemas.microsoft.com/office/drawing/2014/main" id="{255F8159-10DF-F1F3-7D25-2D05C8A5F7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63729" y="1281321"/>
                <a:ext cx="0" cy="29710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21" name="Přímá spojnice se šipkou 20">
                <a:extLst>
                  <a:ext uri="{FF2B5EF4-FFF2-40B4-BE49-F238E27FC236}">
                    <a16:creationId xmlns:a16="http://schemas.microsoft.com/office/drawing/2014/main" id="{39F35C76-F61B-95C4-1857-B2F3835F87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40013" y="2783389"/>
                <a:ext cx="32748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sp>
            <p:nvSpPr>
              <p:cNvPr id="22" name="Šipka doprava 33">
                <a:extLst>
                  <a:ext uri="{FF2B5EF4-FFF2-40B4-BE49-F238E27FC236}">
                    <a16:creationId xmlns:a16="http://schemas.microsoft.com/office/drawing/2014/main" id="{874ADD2F-9F06-3BF4-B200-558F29AB817D}"/>
                  </a:ext>
                </a:extLst>
              </p:cNvPr>
              <p:cNvSpPr/>
              <p:nvPr/>
            </p:nvSpPr>
            <p:spPr>
              <a:xfrm rot="10800000">
                <a:off x="3496016" y="987844"/>
                <a:ext cx="440675" cy="778525"/>
              </a:xfrm>
              <a:prstGeom prst="rightArrow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Šipka doprava 34">
                <a:extLst>
                  <a:ext uri="{FF2B5EF4-FFF2-40B4-BE49-F238E27FC236}">
                    <a16:creationId xmlns:a16="http://schemas.microsoft.com/office/drawing/2014/main" id="{4670B8C5-CBE7-B4CD-03E3-F8EF0B050E24}"/>
                  </a:ext>
                </a:extLst>
              </p:cNvPr>
              <p:cNvSpPr/>
              <p:nvPr/>
            </p:nvSpPr>
            <p:spPr>
              <a:xfrm rot="10800000">
                <a:off x="1737051" y="1017281"/>
                <a:ext cx="440055" cy="778510"/>
              </a:xfrm>
              <a:prstGeom prst="rightArrow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1" i="0" u="none" strike="noStrike" kern="0" cap="none" spc="0" normalizeH="0" baseline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Times New Roman"/>
                    <a:cs typeface="Times New Roman"/>
                  </a:rPr>
                  <a:t> </a:t>
                </a:r>
                <a:endParaRPr kumimoji="0" lang="en-GB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24" name="Šipka doprava 35">
                <a:extLst>
                  <a:ext uri="{FF2B5EF4-FFF2-40B4-BE49-F238E27FC236}">
                    <a16:creationId xmlns:a16="http://schemas.microsoft.com/office/drawing/2014/main" id="{ECC28E58-2B3E-AAFF-D551-9DC41540FDAD}"/>
                  </a:ext>
                </a:extLst>
              </p:cNvPr>
              <p:cNvSpPr/>
              <p:nvPr/>
            </p:nvSpPr>
            <p:spPr>
              <a:xfrm rot="16200000">
                <a:off x="2629418" y="1832531"/>
                <a:ext cx="440055" cy="778510"/>
              </a:xfrm>
              <a:prstGeom prst="rightArrow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b="1" i="0" u="none" strike="noStrike" kern="0" cap="none" spc="0" normalizeH="0" baseline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Times New Roman"/>
                    <a:cs typeface="Times New Roman"/>
                  </a:rPr>
                  <a:t> </a:t>
                </a:r>
                <a:endParaRPr kumimoji="0" lang="en-GB" b="1" i="0" u="none" strike="noStrike" kern="0" cap="none" spc="0" normalizeH="0" baseline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cxnSp>
            <p:nvCxnSpPr>
              <p:cNvPr id="25" name="Přímá spojnice se šipkou 24">
                <a:extLst>
                  <a:ext uri="{FF2B5EF4-FFF2-40B4-BE49-F238E27FC236}">
                    <a16:creationId xmlns:a16="http://schemas.microsoft.com/office/drawing/2014/main" id="{9F236876-AFA2-D8C0-3E1C-A0B21506E1AD}"/>
                  </a:ext>
                </a:extLst>
              </p:cNvPr>
              <p:cNvCxnSpPr/>
              <p:nvPr/>
            </p:nvCxnSpPr>
            <p:spPr>
              <a:xfrm>
                <a:off x="961388" y="1303655"/>
                <a:ext cx="0" cy="296545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26" name="Pravoúhlá spojnice 37">
                <a:extLst>
                  <a:ext uri="{FF2B5EF4-FFF2-40B4-BE49-F238E27FC236}">
                    <a16:creationId xmlns:a16="http://schemas.microsoft.com/office/drawing/2014/main" id="{D073AA28-B4F2-1E54-0115-68AEC662F7DA}"/>
                  </a:ext>
                </a:extLst>
              </p:cNvPr>
              <p:cNvCxnSpPr>
                <a:cxnSpLocks/>
                <a:stCxn id="16" idx="0"/>
                <a:endCxn id="11" idx="1"/>
              </p:cNvCxnSpPr>
              <p:nvPr/>
            </p:nvCxnSpPr>
            <p:spPr>
              <a:xfrm rot="5400000" flipH="1" flipV="1">
                <a:off x="1037355" y="136098"/>
                <a:ext cx="623728" cy="775662"/>
              </a:xfrm>
              <a:prstGeom prst="bentConnector2">
                <a:avLst/>
              </a:prstGeom>
              <a:noFill/>
              <a:ln w="2857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</p:grpSp>
        <p:sp>
          <p:nvSpPr>
            <p:cNvPr id="8" name="TextovéPole 7">
              <a:extLst>
                <a:ext uri="{FF2B5EF4-FFF2-40B4-BE49-F238E27FC236}">
                  <a16:creationId xmlns:a16="http://schemas.microsoft.com/office/drawing/2014/main" id="{F5D992E0-FA88-4A66-B842-CA1665186060}"/>
                </a:ext>
              </a:extLst>
            </p:cNvPr>
            <p:cNvSpPr txBox="1"/>
            <p:nvPr/>
          </p:nvSpPr>
          <p:spPr>
            <a:xfrm>
              <a:off x="9721258" y="3376760"/>
              <a:ext cx="118139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cs-CZ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Datová základna</a:t>
              </a:r>
              <a:endParaRPr lang="en-GB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B29E3F9E-E5D7-15BE-6EE8-4A6C55AB84A6}"/>
                </a:ext>
              </a:extLst>
            </p:cNvPr>
            <p:cNvSpPr txBox="1"/>
            <p:nvPr/>
          </p:nvSpPr>
          <p:spPr>
            <a:xfrm>
              <a:off x="1359331" y="3353591"/>
              <a:ext cx="118139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cs-CZ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Datová základna</a:t>
              </a:r>
              <a:endParaRPr lang="en-GB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48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B5E04A10-A75A-4EC3-9C71-C658EC67A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778756"/>
            <a:ext cx="11030645" cy="497059"/>
          </a:xfrm>
        </p:spPr>
        <p:txBody>
          <a:bodyPr/>
          <a:lstStyle/>
          <a:p>
            <a:r>
              <a:rPr lang="cs-CZ" dirty="0"/>
              <a:t>cíle</a:t>
            </a:r>
          </a:p>
        </p:txBody>
      </p:sp>
      <p:sp>
        <p:nvSpPr>
          <p:cNvPr id="3" name="Obdélník 2"/>
          <p:cNvSpPr/>
          <p:nvPr/>
        </p:nvSpPr>
        <p:spPr>
          <a:xfrm>
            <a:off x="575018" y="1470362"/>
            <a:ext cx="6044538" cy="1478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cs-CZ" sz="2000" b="1" dirty="0">
                <a:ea typeface="Calibri" panose="020F0502020204030204" pitchFamily="34" charset="0"/>
              </a:rPr>
              <a:t>Poskytovat analytické kapacity a na datech založené informace veřejné správě a výzkumným organizacím pro strategické rozhodování ve výzkumu, vývoje a inovací </a:t>
            </a:r>
            <a:r>
              <a:rPr lang="cs-CZ" sz="2000" dirty="0">
                <a:ea typeface="Calibri" panose="020F0502020204030204" pitchFamily="34" charset="0"/>
              </a:rPr>
              <a:t>v oblastech:</a:t>
            </a:r>
          </a:p>
        </p:txBody>
      </p:sp>
      <p:sp>
        <p:nvSpPr>
          <p:cNvPr id="28" name="Zástupný symbol pro obsah 1"/>
          <p:cNvSpPr>
            <a:spLocks noGrp="1"/>
          </p:cNvSpPr>
          <p:nvPr>
            <p:ph idx="1"/>
          </p:nvPr>
        </p:nvSpPr>
        <p:spPr>
          <a:xfrm>
            <a:off x="1230468" y="2805094"/>
            <a:ext cx="5250719" cy="3585658"/>
          </a:xfrm>
        </p:spPr>
        <p:txBody>
          <a:bodyPr>
            <a:normAutofit/>
          </a:bodyPr>
          <a:lstStyle/>
          <a:p>
            <a:endParaRPr lang="cs-CZ" dirty="0"/>
          </a:p>
          <a:p>
            <a:r>
              <a:rPr lang="cs-CZ" dirty="0"/>
              <a:t>podpory mezinárodní spolupráce ve </a:t>
            </a:r>
            <a:r>
              <a:rPr lang="cs-CZ" dirty="0" err="1"/>
              <a:t>VaVaI</a:t>
            </a:r>
            <a:r>
              <a:rPr lang="cs-CZ" dirty="0"/>
              <a:t>,</a:t>
            </a:r>
          </a:p>
          <a:p>
            <a:r>
              <a:rPr lang="cs-CZ" dirty="0"/>
              <a:t>velkých výzkumných infrastruktur,</a:t>
            </a:r>
          </a:p>
          <a:p>
            <a:r>
              <a:rPr lang="cs-CZ" dirty="0"/>
              <a:t>výzkumné a inovační specializace,</a:t>
            </a:r>
          </a:p>
          <a:p>
            <a:r>
              <a:rPr lang="cs-CZ" dirty="0"/>
              <a:t>technologického rozvoje,</a:t>
            </a:r>
          </a:p>
          <a:p>
            <a:r>
              <a:rPr lang="cs-CZ" dirty="0"/>
              <a:t>rozvoje lidských zdrojů a kapacit pro výzkum a inovace a otázek genderu a podmínek pro uplatnění žen ve vědě.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Picture 2" descr="person using MacBook Pro">
            <a:extLst>
              <a:ext uri="{FF2B5EF4-FFF2-40B4-BE49-F238E27FC236}">
                <a16:creationId xmlns:a16="http://schemas.microsoft.com/office/drawing/2014/main" id="{EC1CE647-729E-715A-BD34-FA6120645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6" r="23846"/>
          <a:stretch>
            <a:fillRect/>
          </a:stretch>
        </p:blipFill>
        <p:spPr bwMode="auto">
          <a:xfrm>
            <a:off x="7200900" y="0"/>
            <a:ext cx="4991100" cy="6345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3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420EDDCB-594C-432F-A909-CBE94FA16145}"/>
              </a:ext>
            </a:extLst>
          </p:cNvPr>
          <p:cNvSpPr/>
          <p:nvPr/>
        </p:nvSpPr>
        <p:spPr>
          <a:xfrm>
            <a:off x="429677" y="4270056"/>
            <a:ext cx="5833043" cy="273921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>
              <a:lnSpc>
                <a:spcPct val="89000"/>
              </a:lnSpc>
            </a:pPr>
            <a:r>
              <a:rPr lang="cs-CZ" sz="2000" dirty="0">
                <a:solidFill>
                  <a:schemeClr val="accent3"/>
                </a:solidFill>
                <a:latin typeface="+mj-lt"/>
              </a:rPr>
              <a:t>Modul 5 – Věda, technologie a společnost</a:t>
            </a:r>
          </a:p>
        </p:txBody>
      </p:sp>
      <p:sp>
        <p:nvSpPr>
          <p:cNvPr id="8" name="Rectangle 40">
            <a:extLst>
              <a:ext uri="{FF2B5EF4-FFF2-40B4-BE49-F238E27FC236}">
                <a16:creationId xmlns:a16="http://schemas.microsoft.com/office/drawing/2014/main" id="{46DFF61A-0758-B60A-01AE-AB2E747A193B}"/>
              </a:ext>
            </a:extLst>
          </p:cNvPr>
          <p:cNvSpPr/>
          <p:nvPr/>
        </p:nvSpPr>
        <p:spPr>
          <a:xfrm>
            <a:off x="442913" y="4838485"/>
            <a:ext cx="4883643" cy="273921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>
              <a:lnSpc>
                <a:spcPct val="89000"/>
              </a:lnSpc>
            </a:pPr>
            <a:r>
              <a:rPr lang="it-IT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Modul 6 – Odborná komunita pro VaVaI</a:t>
            </a:r>
          </a:p>
        </p:txBody>
      </p:sp>
      <p:grpSp>
        <p:nvGrpSpPr>
          <p:cNvPr id="37" name="Skupina 36">
            <a:extLst>
              <a:ext uri="{FF2B5EF4-FFF2-40B4-BE49-F238E27FC236}">
                <a16:creationId xmlns:a16="http://schemas.microsoft.com/office/drawing/2014/main" id="{5F372CC3-94CE-E709-5DB5-38DB5D5BA0CB}"/>
              </a:ext>
            </a:extLst>
          </p:cNvPr>
          <p:cNvGrpSpPr/>
          <p:nvPr/>
        </p:nvGrpSpPr>
        <p:grpSpPr>
          <a:xfrm>
            <a:off x="6415241" y="749346"/>
            <a:ext cx="5359301" cy="5359308"/>
            <a:chOff x="4114739" y="697110"/>
            <a:chExt cx="5359301" cy="5359308"/>
          </a:xfrm>
        </p:grpSpPr>
        <p:sp>
          <p:nvSpPr>
            <p:cNvPr id="6" name="Ovál 5">
              <a:extLst>
                <a:ext uri="{FF2B5EF4-FFF2-40B4-BE49-F238E27FC236}">
                  <a16:creationId xmlns:a16="http://schemas.microsoft.com/office/drawing/2014/main" id="{68B9924E-90C9-5290-6F61-249D76B73FE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14739" y="697110"/>
              <a:ext cx="5359301" cy="5359308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dirty="0"/>
            </a:p>
          </p:txBody>
        </p:sp>
        <p:sp>
          <p:nvSpPr>
            <p:cNvPr id="7" name="Ovál 6">
              <a:extLst>
                <a:ext uri="{FF2B5EF4-FFF2-40B4-BE49-F238E27FC236}">
                  <a16:creationId xmlns:a16="http://schemas.microsoft.com/office/drawing/2014/main" id="{35C44A61-F3CE-9828-A66A-B095863EA5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85467" y="2395315"/>
              <a:ext cx="2017846" cy="20178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000" dirty="0"/>
            </a:p>
          </p:txBody>
        </p:sp>
        <p:pic>
          <p:nvPicPr>
            <p:cNvPr id="2" name="Obrázek 1">
              <a:extLst>
                <a:ext uri="{FF2B5EF4-FFF2-40B4-BE49-F238E27FC236}">
                  <a16:creationId xmlns:a16="http://schemas.microsoft.com/office/drawing/2014/main" id="{2A5B9984-D91B-A432-68FD-41DCD2E46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55045" y="2948002"/>
              <a:ext cx="1860235" cy="731011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89788B7-7A86-4AEC-82BE-E5D9F9253671}"/>
                </a:ext>
              </a:extLst>
            </p:cNvPr>
            <p:cNvGrpSpPr/>
            <p:nvPr/>
          </p:nvGrpSpPr>
          <p:grpSpPr>
            <a:xfrm>
              <a:off x="4949996" y="1520000"/>
              <a:ext cx="3655165" cy="3656900"/>
              <a:chOff x="3914812" y="1714802"/>
              <a:chExt cx="4362378" cy="4364442"/>
            </a:xfrm>
          </p:grpSpPr>
          <p:grpSp>
            <p:nvGrpSpPr>
              <p:cNvPr id="9" name="Skupina 1">
                <a:extLst>
                  <a:ext uri="{FF2B5EF4-FFF2-40B4-BE49-F238E27FC236}">
                    <a16:creationId xmlns:a16="http://schemas.microsoft.com/office/drawing/2014/main" id="{57E72541-DEE8-4B4C-AD75-E40DCCFA97DB}"/>
                  </a:ext>
                </a:extLst>
              </p:cNvPr>
              <p:cNvGrpSpPr/>
              <p:nvPr/>
            </p:nvGrpSpPr>
            <p:grpSpPr>
              <a:xfrm>
                <a:off x="3914812" y="2977325"/>
                <a:ext cx="1464235" cy="2651152"/>
                <a:chOff x="3914812" y="2465759"/>
                <a:chExt cx="1464235" cy="2651152"/>
              </a:xfrm>
            </p:grpSpPr>
            <p:sp>
              <p:nvSpPr>
                <p:cNvPr id="11" name="Volný tvar: obrazec 4">
                  <a:extLst>
                    <a:ext uri="{FF2B5EF4-FFF2-40B4-BE49-F238E27FC236}">
                      <a16:creationId xmlns:a16="http://schemas.microsoft.com/office/drawing/2014/main" id="{AF2FF0D4-415C-4CA2-8F9E-6B45235BED4A}"/>
                    </a:ext>
                  </a:extLst>
                </p:cNvPr>
                <p:cNvSpPr/>
                <p:nvPr/>
              </p:nvSpPr>
              <p:spPr>
                <a:xfrm>
                  <a:off x="3914812" y="2465759"/>
                  <a:ext cx="1456267" cy="2651152"/>
                </a:xfrm>
                <a:custGeom>
                  <a:avLst/>
                  <a:gdLst>
                    <a:gd name="connsiteX0" fmla="*/ 1042911 w 1456267"/>
                    <a:gd name="connsiteY0" fmla="*/ 2397560 h 2651152"/>
                    <a:gd name="connsiteX1" fmla="*/ 1049508 w 1456267"/>
                    <a:gd name="connsiteY1" fmla="*/ 2349516 h 2651152"/>
                    <a:gd name="connsiteX2" fmla="*/ 998477 w 1456267"/>
                    <a:gd name="connsiteY2" fmla="*/ 2332090 h 2651152"/>
                    <a:gd name="connsiteX3" fmla="*/ 859696 w 1456267"/>
                    <a:gd name="connsiteY3" fmla="*/ 2294127 h 2651152"/>
                    <a:gd name="connsiteX4" fmla="*/ 816132 w 1456267"/>
                    <a:gd name="connsiteY4" fmla="*/ 2001131 h 2651152"/>
                    <a:gd name="connsiteX5" fmla="*/ 952922 w 1456267"/>
                    <a:gd name="connsiteY5" fmla="*/ 1915871 h 2651152"/>
                    <a:gd name="connsiteX6" fmla="*/ 1108257 w 1456267"/>
                    <a:gd name="connsiteY6" fmla="*/ 1951967 h 2651152"/>
                    <a:gd name="connsiteX7" fmla="*/ 1188289 w 1456267"/>
                    <a:gd name="connsiteY7" fmla="*/ 2077181 h 2651152"/>
                    <a:gd name="connsiteX8" fmla="*/ 1219282 w 1456267"/>
                    <a:gd name="connsiteY8" fmla="*/ 2116139 h 2651152"/>
                    <a:gd name="connsiteX9" fmla="*/ 1262596 w 1456267"/>
                    <a:gd name="connsiteY9" fmla="*/ 2095104 h 2651152"/>
                    <a:gd name="connsiteX10" fmla="*/ 1464607 w 1456267"/>
                    <a:gd name="connsiteY10" fmla="*/ 1817044 h 2651152"/>
                    <a:gd name="connsiteX11" fmla="*/ 1037186 w 1456267"/>
                    <a:gd name="connsiteY11" fmla="*/ 923245 h 2651152"/>
                    <a:gd name="connsiteX12" fmla="*/ 1079380 w 1456267"/>
                    <a:gd name="connsiteY12" fmla="*/ 614069 h 2651152"/>
                    <a:gd name="connsiteX13" fmla="*/ 1076020 w 1456267"/>
                    <a:gd name="connsiteY13" fmla="*/ 596643 h 2651152"/>
                    <a:gd name="connsiteX14" fmla="*/ 1081621 w 1456267"/>
                    <a:gd name="connsiteY14" fmla="*/ 563908 h 2651152"/>
                    <a:gd name="connsiteX15" fmla="*/ 765349 w 1456267"/>
                    <a:gd name="connsiteY15" fmla="*/ 461098 h 2651152"/>
                    <a:gd name="connsiteX16" fmla="*/ 762736 w 1456267"/>
                    <a:gd name="connsiteY16" fmla="*/ 460103 h 2651152"/>
                    <a:gd name="connsiteX17" fmla="*/ 698386 w 1456267"/>
                    <a:gd name="connsiteY17" fmla="*/ 384551 h 2651152"/>
                    <a:gd name="connsiteX18" fmla="*/ 746306 w 1456267"/>
                    <a:gd name="connsiteY18" fmla="*/ 295432 h 2651152"/>
                    <a:gd name="connsiteX19" fmla="*/ 749915 w 1456267"/>
                    <a:gd name="connsiteY19" fmla="*/ 293068 h 2651152"/>
                    <a:gd name="connsiteX20" fmla="*/ 822355 w 1456267"/>
                    <a:gd name="connsiteY20" fmla="*/ 206065 h 2651152"/>
                    <a:gd name="connsiteX21" fmla="*/ 812025 w 1456267"/>
                    <a:gd name="connsiteY21" fmla="*/ 86825 h 2651152"/>
                    <a:gd name="connsiteX22" fmla="*/ 718301 w 1456267"/>
                    <a:gd name="connsiteY22" fmla="*/ 8038 h 2651152"/>
                    <a:gd name="connsiteX23" fmla="*/ 517659 w 1456267"/>
                    <a:gd name="connsiteY23" fmla="*/ 107114 h 2651152"/>
                    <a:gd name="connsiteX24" fmla="*/ 523634 w 1456267"/>
                    <a:gd name="connsiteY24" fmla="*/ 216894 h 2651152"/>
                    <a:gd name="connsiteX25" fmla="*/ 525501 w 1456267"/>
                    <a:gd name="connsiteY25" fmla="*/ 222868 h 2651152"/>
                    <a:gd name="connsiteX26" fmla="*/ 512556 w 1456267"/>
                    <a:gd name="connsiteY26" fmla="*/ 323687 h 2651152"/>
                    <a:gd name="connsiteX27" fmla="*/ 415596 w 1456267"/>
                    <a:gd name="connsiteY27" fmla="*/ 347335 h 2651152"/>
                    <a:gd name="connsiteX28" fmla="*/ 412858 w 1456267"/>
                    <a:gd name="connsiteY28" fmla="*/ 346588 h 2651152"/>
                    <a:gd name="connsiteX29" fmla="*/ 106793 w 1456267"/>
                    <a:gd name="connsiteY29" fmla="*/ 247139 h 2651152"/>
                    <a:gd name="connsiteX30" fmla="*/ 0 w 1456267"/>
                    <a:gd name="connsiteY30" fmla="*/ 923121 h 2651152"/>
                    <a:gd name="connsiteX31" fmla="*/ 854593 w 1456267"/>
                    <a:gd name="connsiteY31" fmla="*/ 2656701 h 2651152"/>
                    <a:gd name="connsiteX32" fmla="*/ 1042911 w 1456267"/>
                    <a:gd name="connsiteY32" fmla="*/ 2397560 h 265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456267" h="2651152">
                      <a:moveTo>
                        <a:pt x="1042911" y="2397560"/>
                      </a:moveTo>
                      <a:cubicBezTo>
                        <a:pt x="1048637" y="2386856"/>
                        <a:pt x="1056976" y="2362709"/>
                        <a:pt x="1049508" y="2349516"/>
                      </a:cubicBezTo>
                      <a:cubicBezTo>
                        <a:pt x="1043658" y="2339060"/>
                        <a:pt x="1025486" y="2332961"/>
                        <a:pt x="998477" y="2332090"/>
                      </a:cubicBezTo>
                      <a:cubicBezTo>
                        <a:pt x="948814" y="2336571"/>
                        <a:pt x="899650" y="2323128"/>
                        <a:pt x="859696" y="2294127"/>
                      </a:cubicBezTo>
                      <a:cubicBezTo>
                        <a:pt x="767216" y="2226915"/>
                        <a:pt x="747675" y="2095478"/>
                        <a:pt x="816132" y="2001131"/>
                      </a:cubicBezTo>
                      <a:cubicBezTo>
                        <a:pt x="849240" y="1955576"/>
                        <a:pt x="897907" y="1925206"/>
                        <a:pt x="952922" y="1915871"/>
                      </a:cubicBezTo>
                      <a:cubicBezTo>
                        <a:pt x="1008185" y="1906536"/>
                        <a:pt x="1063324" y="1919232"/>
                        <a:pt x="1108257" y="1951967"/>
                      </a:cubicBezTo>
                      <a:cubicBezTo>
                        <a:pt x="1149580" y="1982088"/>
                        <a:pt x="1177959" y="2026398"/>
                        <a:pt x="1188289" y="2077181"/>
                      </a:cubicBezTo>
                      <a:cubicBezTo>
                        <a:pt x="1197126" y="2100208"/>
                        <a:pt x="1208080" y="2113899"/>
                        <a:pt x="1219282" y="2116139"/>
                      </a:cubicBezTo>
                      <a:cubicBezTo>
                        <a:pt x="1233969" y="2119002"/>
                        <a:pt x="1254506" y="2103444"/>
                        <a:pt x="1262596" y="2095104"/>
                      </a:cubicBezTo>
                      <a:lnTo>
                        <a:pt x="1464607" y="1817044"/>
                      </a:lnTo>
                      <a:cubicBezTo>
                        <a:pt x="1203972" y="1606570"/>
                        <a:pt x="1037186" y="1284325"/>
                        <a:pt x="1037186" y="923245"/>
                      </a:cubicBezTo>
                      <a:cubicBezTo>
                        <a:pt x="1037186" y="816079"/>
                        <a:pt x="1051873" y="712398"/>
                        <a:pt x="1079380" y="614069"/>
                      </a:cubicBezTo>
                      <a:cubicBezTo>
                        <a:pt x="1076393" y="608965"/>
                        <a:pt x="1075024" y="602991"/>
                        <a:pt x="1076020" y="596643"/>
                      </a:cubicBezTo>
                      <a:lnTo>
                        <a:pt x="1081621" y="563908"/>
                      </a:lnTo>
                      <a:lnTo>
                        <a:pt x="765349" y="461098"/>
                      </a:lnTo>
                      <a:cubicBezTo>
                        <a:pt x="764478" y="460849"/>
                        <a:pt x="763607" y="460476"/>
                        <a:pt x="762736" y="460103"/>
                      </a:cubicBezTo>
                      <a:cubicBezTo>
                        <a:pt x="756761" y="457364"/>
                        <a:pt x="704360" y="432471"/>
                        <a:pt x="698386" y="384551"/>
                      </a:cubicBezTo>
                      <a:cubicBezTo>
                        <a:pt x="694528" y="353808"/>
                        <a:pt x="710708" y="323811"/>
                        <a:pt x="746306" y="295432"/>
                      </a:cubicBezTo>
                      <a:cubicBezTo>
                        <a:pt x="747426" y="294561"/>
                        <a:pt x="748671" y="293690"/>
                        <a:pt x="749915" y="293068"/>
                      </a:cubicBezTo>
                      <a:cubicBezTo>
                        <a:pt x="784642" y="273900"/>
                        <a:pt x="810282" y="243032"/>
                        <a:pt x="822355" y="206065"/>
                      </a:cubicBezTo>
                      <a:cubicBezTo>
                        <a:pt x="835176" y="166484"/>
                        <a:pt x="831566" y="124166"/>
                        <a:pt x="812025" y="86825"/>
                      </a:cubicBezTo>
                      <a:cubicBezTo>
                        <a:pt x="792359" y="49236"/>
                        <a:pt x="759126" y="21356"/>
                        <a:pt x="718301" y="8038"/>
                      </a:cubicBezTo>
                      <a:cubicBezTo>
                        <a:pt x="634285" y="-19221"/>
                        <a:pt x="544171" y="25090"/>
                        <a:pt x="517659" y="107114"/>
                      </a:cubicBezTo>
                      <a:cubicBezTo>
                        <a:pt x="506084" y="142960"/>
                        <a:pt x="508200" y="181918"/>
                        <a:pt x="523634" y="216894"/>
                      </a:cubicBezTo>
                      <a:cubicBezTo>
                        <a:pt x="524505" y="218761"/>
                        <a:pt x="525128" y="220752"/>
                        <a:pt x="525501" y="222868"/>
                      </a:cubicBezTo>
                      <a:cubicBezTo>
                        <a:pt x="537948" y="266929"/>
                        <a:pt x="533591" y="300909"/>
                        <a:pt x="512556" y="323687"/>
                      </a:cubicBezTo>
                      <a:cubicBezTo>
                        <a:pt x="479572" y="359409"/>
                        <a:pt x="422069" y="348704"/>
                        <a:pt x="415596" y="347335"/>
                      </a:cubicBezTo>
                      <a:cubicBezTo>
                        <a:pt x="414725" y="347086"/>
                        <a:pt x="413729" y="346962"/>
                        <a:pt x="412858" y="346588"/>
                      </a:cubicBezTo>
                      <a:lnTo>
                        <a:pt x="106793" y="247139"/>
                      </a:lnTo>
                      <a:cubicBezTo>
                        <a:pt x="37589" y="459854"/>
                        <a:pt x="0" y="687131"/>
                        <a:pt x="0" y="923121"/>
                      </a:cubicBezTo>
                      <a:cubicBezTo>
                        <a:pt x="0" y="1629348"/>
                        <a:pt x="334942" y="2257161"/>
                        <a:pt x="854593" y="2656701"/>
                      </a:cubicBezTo>
                      <a:lnTo>
                        <a:pt x="1042911" y="239756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0" tIns="0" rIns="432000" bIns="108000" numCol="1" anchor="b" anchorCtr="0" compatLnSpc="1">
                  <a:prstTxWarp prst="textNoShape">
                    <a:avLst/>
                  </a:prstTxWarp>
                </a:bodyPr>
                <a:lstStyle/>
                <a:p>
                  <a:pPr algn="r"/>
                  <a:endParaRPr lang="cs-CZ" sz="24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2" name="Volný tvar: obrazec 46">
                  <a:extLst>
                    <a:ext uri="{FF2B5EF4-FFF2-40B4-BE49-F238E27FC236}">
                      <a16:creationId xmlns:a16="http://schemas.microsoft.com/office/drawing/2014/main" id="{26D018BF-82E9-472C-900E-281E612CE548}"/>
                    </a:ext>
                  </a:extLst>
                </p:cNvPr>
                <p:cNvSpPr/>
                <p:nvPr/>
              </p:nvSpPr>
              <p:spPr>
                <a:xfrm>
                  <a:off x="4776216" y="2979147"/>
                  <a:ext cx="602831" cy="1441365"/>
                </a:xfrm>
                <a:custGeom>
                  <a:avLst/>
                  <a:gdLst>
                    <a:gd name="connsiteX0" fmla="*/ 64427 w 602831"/>
                    <a:gd name="connsiteY0" fmla="*/ 0 h 1441365"/>
                    <a:gd name="connsiteX1" fmla="*/ 219845 w 602831"/>
                    <a:gd name="connsiteY1" fmla="*/ 50521 h 1441365"/>
                    <a:gd name="connsiteX2" fmla="*/ 214244 w 602831"/>
                    <a:gd name="connsiteY2" fmla="*/ 83256 h 1441365"/>
                    <a:gd name="connsiteX3" fmla="*/ 217604 w 602831"/>
                    <a:gd name="connsiteY3" fmla="*/ 100682 h 1441365"/>
                    <a:gd name="connsiteX4" fmla="*/ 175410 w 602831"/>
                    <a:gd name="connsiteY4" fmla="*/ 409858 h 1441365"/>
                    <a:gd name="connsiteX5" fmla="*/ 602831 w 602831"/>
                    <a:gd name="connsiteY5" fmla="*/ 1303657 h 1441365"/>
                    <a:gd name="connsiteX6" fmla="*/ 502786 w 602831"/>
                    <a:gd name="connsiteY6" fmla="*/ 1441365 h 1441365"/>
                    <a:gd name="connsiteX7" fmla="*/ 480143 w 602831"/>
                    <a:gd name="connsiteY7" fmla="*/ 1424432 h 1441365"/>
                    <a:gd name="connsiteX8" fmla="*/ 0 w 602831"/>
                    <a:gd name="connsiteY8" fmla="*/ 406310 h 1441365"/>
                    <a:gd name="connsiteX9" fmla="*/ 59318 w 602831"/>
                    <a:gd name="connsiteY9" fmla="*/ 13957 h 1441365"/>
                    <a:gd name="connsiteX10" fmla="*/ 64427 w 602831"/>
                    <a:gd name="connsiteY10" fmla="*/ 0 h 1441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02831" h="1441365">
                      <a:moveTo>
                        <a:pt x="64427" y="0"/>
                      </a:moveTo>
                      <a:lnTo>
                        <a:pt x="219845" y="50521"/>
                      </a:lnTo>
                      <a:lnTo>
                        <a:pt x="214244" y="83256"/>
                      </a:lnTo>
                      <a:cubicBezTo>
                        <a:pt x="213248" y="89604"/>
                        <a:pt x="214617" y="95578"/>
                        <a:pt x="217604" y="100682"/>
                      </a:cubicBezTo>
                      <a:cubicBezTo>
                        <a:pt x="190097" y="199011"/>
                        <a:pt x="175410" y="302692"/>
                        <a:pt x="175410" y="409858"/>
                      </a:cubicBezTo>
                      <a:cubicBezTo>
                        <a:pt x="175410" y="770938"/>
                        <a:pt x="342196" y="1093183"/>
                        <a:pt x="602831" y="1303657"/>
                      </a:cubicBezTo>
                      <a:lnTo>
                        <a:pt x="502786" y="1441365"/>
                      </a:lnTo>
                      <a:lnTo>
                        <a:pt x="480143" y="1424432"/>
                      </a:lnTo>
                      <a:cubicBezTo>
                        <a:pt x="186908" y="1182433"/>
                        <a:pt x="0" y="816199"/>
                        <a:pt x="0" y="406310"/>
                      </a:cubicBezTo>
                      <a:cubicBezTo>
                        <a:pt x="0" y="269681"/>
                        <a:pt x="20768" y="137902"/>
                        <a:pt x="59318" y="13957"/>
                      </a:cubicBezTo>
                      <a:lnTo>
                        <a:pt x="64427" y="0"/>
                      </a:lnTo>
                      <a:close/>
                    </a:path>
                  </a:pathLst>
                </a:custGeom>
                <a:solidFill>
                  <a:schemeClr val="tx1">
                    <a:alpha val="1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cs-CZ"/>
                </a:p>
              </p:txBody>
            </p:sp>
          </p:grpSp>
          <p:sp>
            <p:nvSpPr>
              <p:cNvPr id="10" name="Rectangle 49">
                <a:extLst>
                  <a:ext uri="{FF2B5EF4-FFF2-40B4-BE49-F238E27FC236}">
                    <a16:creationId xmlns:a16="http://schemas.microsoft.com/office/drawing/2014/main" id="{95F1AFDE-CFE5-41F8-9F41-C48776845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821" y="3966117"/>
                <a:ext cx="859588" cy="6471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>
                <a:spAutoFit/>
              </a:bodyPr>
              <a:lstStyle/>
              <a:p>
                <a:pPr algn="ctr" eaLnBrk="1">
                  <a:defRPr/>
                </a:pPr>
                <a:r>
                  <a:rPr lang="cs-CZ" altLang="x-none" sz="3600" dirty="0">
                    <a:solidFill>
                      <a:srgbClr val="FFFFFF"/>
                    </a:solidFill>
                    <a:latin typeface="+mj-lt"/>
                    <a:cs typeface="Arial" charset="0"/>
                    <a:sym typeface="Arial" charset="0"/>
                  </a:rPr>
                  <a:t>M4</a:t>
                </a:r>
                <a:endParaRPr lang="x-none" altLang="x-none" sz="3600" dirty="0">
                  <a:solidFill>
                    <a:srgbClr val="FFFFFF"/>
                  </a:solidFill>
                  <a:latin typeface="+mj-lt"/>
                  <a:cs typeface="Arial" charset="0"/>
                  <a:sym typeface="Arial" charset="0"/>
                </a:endParaRPr>
              </a:p>
            </p:txBody>
          </p:sp>
          <p:grpSp>
            <p:nvGrpSpPr>
              <p:cNvPr id="13" name="Skupina 8">
                <a:extLst>
                  <a:ext uri="{FF2B5EF4-FFF2-40B4-BE49-F238E27FC236}">
                    <a16:creationId xmlns:a16="http://schemas.microsoft.com/office/drawing/2014/main" id="{DE788BA3-26AF-4CF5-B2E3-FE8D5789DDF5}"/>
                  </a:ext>
                </a:extLst>
              </p:cNvPr>
              <p:cNvGrpSpPr/>
              <p:nvPr/>
            </p:nvGrpSpPr>
            <p:grpSpPr>
              <a:xfrm>
                <a:off x="4038034" y="1714802"/>
                <a:ext cx="2464451" cy="1781872"/>
                <a:chOff x="4038034" y="1203236"/>
                <a:chExt cx="2464451" cy="1781872"/>
              </a:xfrm>
            </p:grpSpPr>
            <p:sp>
              <p:nvSpPr>
                <p:cNvPr id="14" name="Volný tvar: obrazec 5">
                  <a:extLst>
                    <a:ext uri="{FF2B5EF4-FFF2-40B4-BE49-F238E27FC236}">
                      <a16:creationId xmlns:a16="http://schemas.microsoft.com/office/drawing/2014/main" id="{80F0466A-7E9A-4DFA-96FF-CFB5E50FC78A}"/>
                    </a:ext>
                  </a:extLst>
                </p:cNvPr>
                <p:cNvSpPr/>
                <p:nvPr/>
              </p:nvSpPr>
              <p:spPr>
                <a:xfrm>
                  <a:off x="4038034" y="1203236"/>
                  <a:ext cx="2464451" cy="1779881"/>
                </a:xfrm>
                <a:custGeom>
                  <a:avLst/>
                  <a:gdLst>
                    <a:gd name="connsiteX0" fmla="*/ 303949 w 2464452"/>
                    <a:gd name="connsiteY0" fmla="*/ 1559699 h 1779881"/>
                    <a:gd name="connsiteX1" fmla="*/ 351620 w 2464452"/>
                    <a:gd name="connsiteY1" fmla="*/ 1551235 h 1779881"/>
                    <a:gd name="connsiteX2" fmla="*/ 352367 w 2464452"/>
                    <a:gd name="connsiteY2" fmla="*/ 1497341 h 1779881"/>
                    <a:gd name="connsiteX3" fmla="*/ 345646 w 2464452"/>
                    <a:gd name="connsiteY3" fmla="*/ 1353581 h 1779881"/>
                    <a:gd name="connsiteX4" fmla="*/ 610886 w 2464452"/>
                    <a:gd name="connsiteY4" fmla="*/ 1221646 h 1779881"/>
                    <a:gd name="connsiteX5" fmla="*/ 734233 w 2464452"/>
                    <a:gd name="connsiteY5" fmla="*/ 1325452 h 1779881"/>
                    <a:gd name="connsiteX6" fmla="*/ 747924 w 2464452"/>
                    <a:gd name="connsiteY6" fmla="*/ 1484396 h 1779881"/>
                    <a:gd name="connsiteX7" fmla="*/ 653578 w 2464452"/>
                    <a:gd name="connsiteY7" fmla="*/ 1599280 h 1779881"/>
                    <a:gd name="connsiteX8" fmla="*/ 626071 w 2464452"/>
                    <a:gd name="connsiteY8" fmla="*/ 1640727 h 1779881"/>
                    <a:gd name="connsiteX9" fmla="*/ 659552 w 2464452"/>
                    <a:gd name="connsiteY9" fmla="*/ 1675454 h 1779881"/>
                    <a:gd name="connsiteX10" fmla="*/ 987275 w 2464452"/>
                    <a:gd name="connsiteY10" fmla="*/ 1781873 h 1779881"/>
                    <a:gd name="connsiteX11" fmla="*/ 2017615 w 2464452"/>
                    <a:gd name="connsiteY11" fmla="*/ 1038306 h 1779881"/>
                    <a:gd name="connsiteX12" fmla="*/ 2027074 w 2464452"/>
                    <a:gd name="connsiteY12" fmla="*/ 1034945 h 1779881"/>
                    <a:gd name="connsiteX13" fmla="*/ 2059934 w 2464452"/>
                    <a:gd name="connsiteY13" fmla="*/ 1030091 h 1779881"/>
                    <a:gd name="connsiteX14" fmla="*/ 2059934 w 2464452"/>
                    <a:gd name="connsiteY14" fmla="*/ 697390 h 1779881"/>
                    <a:gd name="connsiteX15" fmla="*/ 2060058 w 2464452"/>
                    <a:gd name="connsiteY15" fmla="*/ 694527 h 1779881"/>
                    <a:gd name="connsiteX16" fmla="*/ 2112086 w 2464452"/>
                    <a:gd name="connsiteY16" fmla="*/ 610014 h 1779881"/>
                    <a:gd name="connsiteX17" fmla="*/ 2211659 w 2464452"/>
                    <a:gd name="connsiteY17" fmla="*/ 628062 h 1779881"/>
                    <a:gd name="connsiteX18" fmla="*/ 2215020 w 2464452"/>
                    <a:gd name="connsiteY18" fmla="*/ 630675 h 1779881"/>
                    <a:gd name="connsiteX19" fmla="*/ 2320071 w 2464452"/>
                    <a:gd name="connsiteY19" fmla="*/ 672621 h 1779881"/>
                    <a:gd name="connsiteX20" fmla="*/ 2476277 w 2464452"/>
                    <a:gd name="connsiteY20" fmla="*/ 512307 h 1779881"/>
                    <a:gd name="connsiteX21" fmla="*/ 2320071 w 2464452"/>
                    <a:gd name="connsiteY21" fmla="*/ 351993 h 1779881"/>
                    <a:gd name="connsiteX22" fmla="*/ 2217509 w 2464452"/>
                    <a:gd name="connsiteY22" fmla="*/ 391698 h 1779881"/>
                    <a:gd name="connsiteX23" fmla="*/ 2212406 w 2464452"/>
                    <a:gd name="connsiteY23" fmla="*/ 395308 h 1779881"/>
                    <a:gd name="connsiteX24" fmla="*/ 2112584 w 2464452"/>
                    <a:gd name="connsiteY24" fmla="*/ 414103 h 1779881"/>
                    <a:gd name="connsiteX25" fmla="*/ 2060058 w 2464452"/>
                    <a:gd name="connsiteY25" fmla="*/ 329216 h 1779881"/>
                    <a:gd name="connsiteX26" fmla="*/ 2059934 w 2464452"/>
                    <a:gd name="connsiteY26" fmla="*/ 326478 h 1779881"/>
                    <a:gd name="connsiteX27" fmla="*/ 2059934 w 2464452"/>
                    <a:gd name="connsiteY27" fmla="*/ 1991 h 1779881"/>
                    <a:gd name="connsiteX28" fmla="*/ 2046118 w 2464452"/>
                    <a:gd name="connsiteY28" fmla="*/ 0 h 1779881"/>
                    <a:gd name="connsiteX29" fmla="*/ 0 w 2464452"/>
                    <a:gd name="connsiteY29" fmla="*/ 1460996 h 1779881"/>
                    <a:gd name="connsiteX30" fmla="*/ 303949 w 2464452"/>
                    <a:gd name="connsiteY30" fmla="*/ 1559699 h 1779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464452" h="1779881">
                      <a:moveTo>
                        <a:pt x="303949" y="1559699"/>
                      </a:moveTo>
                      <a:cubicBezTo>
                        <a:pt x="315898" y="1561815"/>
                        <a:pt x="341538" y="1562313"/>
                        <a:pt x="351620" y="1551235"/>
                      </a:cubicBezTo>
                      <a:cubicBezTo>
                        <a:pt x="359710" y="1542398"/>
                        <a:pt x="359959" y="1523230"/>
                        <a:pt x="352367" y="1497341"/>
                      </a:cubicBezTo>
                      <a:cubicBezTo>
                        <a:pt x="332826" y="1451413"/>
                        <a:pt x="330336" y="1400505"/>
                        <a:pt x="345646" y="1353581"/>
                      </a:cubicBezTo>
                      <a:cubicBezTo>
                        <a:pt x="380994" y="1244797"/>
                        <a:pt x="499985" y="1185675"/>
                        <a:pt x="610886" y="1221646"/>
                      </a:cubicBezTo>
                      <a:cubicBezTo>
                        <a:pt x="664531" y="1239071"/>
                        <a:pt x="708343" y="1275914"/>
                        <a:pt x="734233" y="1325452"/>
                      </a:cubicBezTo>
                      <a:cubicBezTo>
                        <a:pt x="760246" y="1375114"/>
                        <a:pt x="765101" y="1431498"/>
                        <a:pt x="747924" y="1484396"/>
                      </a:cubicBezTo>
                      <a:cubicBezTo>
                        <a:pt x="732117" y="1533063"/>
                        <a:pt x="698635" y="1573764"/>
                        <a:pt x="653578" y="1599280"/>
                      </a:cubicBezTo>
                      <a:cubicBezTo>
                        <a:pt x="634410" y="1614838"/>
                        <a:pt x="624701" y="1629525"/>
                        <a:pt x="626071" y="1640727"/>
                      </a:cubicBezTo>
                      <a:cubicBezTo>
                        <a:pt x="627938" y="1655663"/>
                        <a:pt x="648973" y="1670350"/>
                        <a:pt x="659552" y="1675454"/>
                      </a:cubicBezTo>
                      <a:lnTo>
                        <a:pt x="987275" y="1781873"/>
                      </a:lnTo>
                      <a:cubicBezTo>
                        <a:pt x="1145721" y="1360178"/>
                        <a:pt x="1545013" y="1056478"/>
                        <a:pt x="2017615" y="1038306"/>
                      </a:cubicBezTo>
                      <a:cubicBezTo>
                        <a:pt x="2020478" y="1036688"/>
                        <a:pt x="2023589" y="1035443"/>
                        <a:pt x="2027074" y="1034945"/>
                      </a:cubicBezTo>
                      <a:lnTo>
                        <a:pt x="2059934" y="1030091"/>
                      </a:lnTo>
                      <a:lnTo>
                        <a:pt x="2059934" y="697390"/>
                      </a:lnTo>
                      <a:cubicBezTo>
                        <a:pt x="2059934" y="696394"/>
                        <a:pt x="2059934" y="695523"/>
                        <a:pt x="2060058" y="694527"/>
                      </a:cubicBezTo>
                      <a:cubicBezTo>
                        <a:pt x="2060805" y="688055"/>
                        <a:pt x="2068273" y="630551"/>
                        <a:pt x="2112086" y="610014"/>
                      </a:cubicBezTo>
                      <a:cubicBezTo>
                        <a:pt x="2140215" y="596820"/>
                        <a:pt x="2173697" y="602919"/>
                        <a:pt x="2211659" y="628062"/>
                      </a:cubicBezTo>
                      <a:cubicBezTo>
                        <a:pt x="2212904" y="628809"/>
                        <a:pt x="2214024" y="629680"/>
                        <a:pt x="2215020" y="630675"/>
                      </a:cubicBezTo>
                      <a:cubicBezTo>
                        <a:pt x="2243896" y="657685"/>
                        <a:pt x="2281237" y="672621"/>
                        <a:pt x="2320071" y="672621"/>
                      </a:cubicBezTo>
                      <a:cubicBezTo>
                        <a:pt x="2406202" y="672621"/>
                        <a:pt x="2476277" y="600679"/>
                        <a:pt x="2476277" y="512307"/>
                      </a:cubicBezTo>
                      <a:cubicBezTo>
                        <a:pt x="2476277" y="423935"/>
                        <a:pt x="2406202" y="351993"/>
                        <a:pt x="2320071" y="351993"/>
                      </a:cubicBezTo>
                      <a:cubicBezTo>
                        <a:pt x="2282481" y="351993"/>
                        <a:pt x="2246013" y="366058"/>
                        <a:pt x="2217509" y="391698"/>
                      </a:cubicBezTo>
                      <a:cubicBezTo>
                        <a:pt x="2215891" y="393068"/>
                        <a:pt x="2214273" y="394312"/>
                        <a:pt x="2212406" y="395308"/>
                      </a:cubicBezTo>
                      <a:cubicBezTo>
                        <a:pt x="2174319" y="420699"/>
                        <a:pt x="2140713" y="427047"/>
                        <a:pt x="2112584" y="414103"/>
                      </a:cubicBezTo>
                      <a:cubicBezTo>
                        <a:pt x="2068398" y="393814"/>
                        <a:pt x="2060805" y="335813"/>
                        <a:pt x="2060058" y="329216"/>
                      </a:cubicBezTo>
                      <a:cubicBezTo>
                        <a:pt x="2059934" y="328220"/>
                        <a:pt x="2059934" y="327349"/>
                        <a:pt x="2059934" y="326478"/>
                      </a:cubicBezTo>
                      <a:lnTo>
                        <a:pt x="2059934" y="1991"/>
                      </a:lnTo>
                      <a:lnTo>
                        <a:pt x="2046118" y="0"/>
                      </a:lnTo>
                      <a:cubicBezTo>
                        <a:pt x="1100166" y="6970"/>
                        <a:pt x="297228" y="614868"/>
                        <a:pt x="0" y="1460996"/>
                      </a:cubicBezTo>
                      <a:lnTo>
                        <a:pt x="303949" y="155969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vert="horz" wrap="square" lIns="0" tIns="0" rIns="648000" bIns="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r"/>
                  <a:endParaRPr lang="cs-CZ" sz="240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5" name="Rectangle 46">
                  <a:extLst>
                    <a:ext uri="{FF2B5EF4-FFF2-40B4-BE49-F238E27FC236}">
                      <a16:creationId xmlns:a16="http://schemas.microsoft.com/office/drawing/2014/main" id="{F3EA07B3-FFC5-421B-A45A-C0841490D1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8683" y="1641225"/>
                  <a:ext cx="859588" cy="64718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>
                  <a:spAutoFit/>
                </a:bodyPr>
                <a:lstStyle/>
                <a:p>
                  <a:pPr algn="ctr" eaLnBrk="1">
                    <a:defRPr/>
                  </a:pPr>
                  <a:r>
                    <a:rPr lang="cs-CZ" altLang="x-none" sz="3600" dirty="0">
                      <a:solidFill>
                        <a:srgbClr val="FFFFFF"/>
                      </a:solidFill>
                      <a:latin typeface="+mj-lt"/>
                      <a:cs typeface="Arial" charset="0"/>
                      <a:sym typeface="Arial" charset="0"/>
                    </a:rPr>
                    <a:t>M5</a:t>
                  </a:r>
                  <a:endParaRPr lang="x-none" altLang="x-none" sz="3600" dirty="0">
                    <a:solidFill>
                      <a:srgbClr val="FFFFFF"/>
                    </a:solidFill>
                    <a:latin typeface="+mj-lt"/>
                    <a:cs typeface="Arial" charset="0"/>
                    <a:sym typeface="Arial" charset="0"/>
                  </a:endParaRPr>
                </a:p>
              </p:txBody>
            </p:sp>
            <p:sp>
              <p:nvSpPr>
                <p:cNvPr id="16" name="Volný tvar: obrazec 41">
                  <a:extLst>
                    <a:ext uri="{FF2B5EF4-FFF2-40B4-BE49-F238E27FC236}">
                      <a16:creationId xmlns:a16="http://schemas.microsoft.com/office/drawing/2014/main" id="{6B23E935-61BE-4FAF-B1FB-43EAE59EA44E}"/>
                    </a:ext>
                  </a:extLst>
                </p:cNvPr>
                <p:cNvSpPr/>
                <p:nvPr/>
              </p:nvSpPr>
              <p:spPr>
                <a:xfrm>
                  <a:off x="4854622" y="2066044"/>
                  <a:ext cx="1239328" cy="919064"/>
                </a:xfrm>
                <a:custGeom>
                  <a:avLst/>
                  <a:gdLst>
                    <a:gd name="connsiteX0" fmla="*/ 1237359 w 1239328"/>
                    <a:gd name="connsiteY0" fmla="*/ 0 h 919064"/>
                    <a:gd name="connsiteX1" fmla="*/ 1239328 w 1239328"/>
                    <a:gd name="connsiteY1" fmla="*/ 99 h 919064"/>
                    <a:gd name="connsiteX2" fmla="*/ 1239328 w 1239328"/>
                    <a:gd name="connsiteY2" fmla="*/ 167282 h 919064"/>
                    <a:gd name="connsiteX3" fmla="*/ 1206468 w 1239328"/>
                    <a:gd name="connsiteY3" fmla="*/ 172136 h 919064"/>
                    <a:gd name="connsiteX4" fmla="*/ 1197009 w 1239328"/>
                    <a:gd name="connsiteY4" fmla="*/ 175497 h 919064"/>
                    <a:gd name="connsiteX5" fmla="*/ 166669 w 1239328"/>
                    <a:gd name="connsiteY5" fmla="*/ 919064 h 919064"/>
                    <a:gd name="connsiteX6" fmla="*/ 0 w 1239328"/>
                    <a:gd name="connsiteY6" fmla="*/ 864943 h 919064"/>
                    <a:gd name="connsiteX7" fmla="*/ 21633 w 1239328"/>
                    <a:gd name="connsiteY7" fmla="*/ 805837 h 919064"/>
                    <a:gd name="connsiteX8" fmla="*/ 1237359 w 1239328"/>
                    <a:gd name="connsiteY8" fmla="*/ 0 h 919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9328" h="919064">
                      <a:moveTo>
                        <a:pt x="1237359" y="0"/>
                      </a:moveTo>
                      <a:lnTo>
                        <a:pt x="1239328" y="99"/>
                      </a:lnTo>
                      <a:lnTo>
                        <a:pt x="1239328" y="167282"/>
                      </a:lnTo>
                      <a:lnTo>
                        <a:pt x="1206468" y="172136"/>
                      </a:lnTo>
                      <a:cubicBezTo>
                        <a:pt x="1202983" y="172634"/>
                        <a:pt x="1199872" y="173879"/>
                        <a:pt x="1197009" y="175497"/>
                      </a:cubicBezTo>
                      <a:cubicBezTo>
                        <a:pt x="724407" y="193669"/>
                        <a:pt x="325115" y="497369"/>
                        <a:pt x="166669" y="919064"/>
                      </a:cubicBezTo>
                      <a:lnTo>
                        <a:pt x="0" y="864943"/>
                      </a:lnTo>
                      <a:lnTo>
                        <a:pt x="21633" y="805837"/>
                      </a:lnTo>
                      <a:cubicBezTo>
                        <a:pt x="221931" y="332281"/>
                        <a:pt x="690841" y="0"/>
                        <a:pt x="1237359" y="0"/>
                      </a:cubicBezTo>
                      <a:close/>
                    </a:path>
                  </a:pathLst>
                </a:custGeom>
                <a:solidFill>
                  <a:schemeClr val="tx1">
                    <a:alpha val="1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8" name="Volný tvar: obrazec 7">
                <a:extLst>
                  <a:ext uri="{FF2B5EF4-FFF2-40B4-BE49-F238E27FC236}">
                    <a16:creationId xmlns:a16="http://schemas.microsoft.com/office/drawing/2014/main" id="{B4C33F09-921B-498F-8F0B-E91630B31AA5}"/>
                  </a:ext>
                </a:extLst>
              </p:cNvPr>
              <p:cNvSpPr/>
              <p:nvPr/>
            </p:nvSpPr>
            <p:spPr>
              <a:xfrm>
                <a:off x="4741604" y="4834572"/>
                <a:ext cx="2588920" cy="1244672"/>
              </a:xfrm>
              <a:custGeom>
                <a:avLst/>
                <a:gdLst>
                  <a:gd name="connsiteX0" fmla="*/ 2404006 w 2588919"/>
                  <a:gd name="connsiteY0" fmla="*/ 603542 h 1244672"/>
                  <a:gd name="connsiteX1" fmla="*/ 2360318 w 2588919"/>
                  <a:gd name="connsiteY1" fmla="*/ 582382 h 1244672"/>
                  <a:gd name="connsiteX2" fmla="*/ 2328081 w 2588919"/>
                  <a:gd name="connsiteY2" fmla="*/ 625572 h 1244672"/>
                  <a:gd name="connsiteX3" fmla="*/ 2249044 w 2588919"/>
                  <a:gd name="connsiteY3" fmla="*/ 745808 h 1244672"/>
                  <a:gd name="connsiteX4" fmla="*/ 1956919 w 2588919"/>
                  <a:gd name="connsiteY4" fmla="*/ 696643 h 1244672"/>
                  <a:gd name="connsiteX5" fmla="*/ 1918086 w 2588919"/>
                  <a:gd name="connsiteY5" fmla="*/ 540188 h 1244672"/>
                  <a:gd name="connsiteX6" fmla="*/ 2000358 w 2588919"/>
                  <a:gd name="connsiteY6" fmla="*/ 403523 h 1244672"/>
                  <a:gd name="connsiteX7" fmla="*/ 2144243 w 2588919"/>
                  <a:gd name="connsiteY7" fmla="*/ 366058 h 1244672"/>
                  <a:gd name="connsiteX8" fmla="*/ 2190794 w 2588919"/>
                  <a:gd name="connsiteY8" fmla="*/ 348757 h 1244672"/>
                  <a:gd name="connsiteX9" fmla="*/ 2184072 w 2588919"/>
                  <a:gd name="connsiteY9" fmla="*/ 300962 h 1244672"/>
                  <a:gd name="connsiteX10" fmla="*/ 1985920 w 2588919"/>
                  <a:gd name="connsiteY10" fmla="*/ 28130 h 1244672"/>
                  <a:gd name="connsiteX11" fmla="*/ 1359103 w 2588919"/>
                  <a:gd name="connsiteY11" fmla="*/ 214208 h 1244672"/>
                  <a:gd name="connsiteX12" fmla="*/ 716976 w 2588919"/>
                  <a:gd name="connsiteY12" fmla="*/ 18048 h 1244672"/>
                  <a:gd name="connsiteX13" fmla="*/ 701542 w 2588919"/>
                  <a:gd name="connsiteY13" fmla="*/ 15434 h 1244672"/>
                  <a:gd name="connsiteX14" fmla="*/ 672168 w 2588919"/>
                  <a:gd name="connsiteY14" fmla="*/ 0 h 1244672"/>
                  <a:gd name="connsiteX15" fmla="*/ 476630 w 2588919"/>
                  <a:gd name="connsiteY15" fmla="*/ 269098 h 1244672"/>
                  <a:gd name="connsiteX16" fmla="*/ 474887 w 2588919"/>
                  <a:gd name="connsiteY16" fmla="*/ 271214 h 1244672"/>
                  <a:gd name="connsiteX17" fmla="*/ 383155 w 2588919"/>
                  <a:gd name="connsiteY17" fmla="*/ 309052 h 1244672"/>
                  <a:gd name="connsiteX18" fmla="*/ 313204 w 2588919"/>
                  <a:gd name="connsiteY18" fmla="*/ 235866 h 1244672"/>
                  <a:gd name="connsiteX19" fmla="*/ 312084 w 2588919"/>
                  <a:gd name="connsiteY19" fmla="*/ 231758 h 1244672"/>
                  <a:gd name="connsiteX20" fmla="*/ 251717 w 2588919"/>
                  <a:gd name="connsiteY20" fmla="*/ 136043 h 1244672"/>
                  <a:gd name="connsiteX21" fmla="*/ 135092 w 2588919"/>
                  <a:gd name="connsiteY21" fmla="*/ 109033 h 1244672"/>
                  <a:gd name="connsiteX22" fmla="*/ 31161 w 2588919"/>
                  <a:gd name="connsiteY22" fmla="*/ 173881 h 1244672"/>
                  <a:gd name="connsiteX23" fmla="*/ 63274 w 2588919"/>
                  <a:gd name="connsiteY23" fmla="*/ 395308 h 1244672"/>
                  <a:gd name="connsiteX24" fmla="*/ 169569 w 2588919"/>
                  <a:gd name="connsiteY24" fmla="*/ 423562 h 1244672"/>
                  <a:gd name="connsiteX25" fmla="*/ 175792 w 2588919"/>
                  <a:gd name="connsiteY25" fmla="*/ 423687 h 1244672"/>
                  <a:gd name="connsiteX26" fmla="*/ 267649 w 2588919"/>
                  <a:gd name="connsiteY26" fmla="*/ 467126 h 1244672"/>
                  <a:gd name="connsiteX27" fmla="*/ 260306 w 2588919"/>
                  <a:gd name="connsiteY27" fmla="*/ 566699 h 1244672"/>
                  <a:gd name="connsiteX28" fmla="*/ 258812 w 2588919"/>
                  <a:gd name="connsiteY28" fmla="*/ 569064 h 1244672"/>
                  <a:gd name="connsiteX29" fmla="*/ 68999 w 2588919"/>
                  <a:gd name="connsiteY29" fmla="*/ 830197 h 1244672"/>
                  <a:gd name="connsiteX30" fmla="*/ 1359227 w 2588919"/>
                  <a:gd name="connsiteY30" fmla="*/ 1251643 h 1244672"/>
                  <a:gd name="connsiteX31" fmla="*/ 2596308 w 2588919"/>
                  <a:gd name="connsiteY31" fmla="*/ 867910 h 1244672"/>
                  <a:gd name="connsiteX32" fmla="*/ 2404006 w 2588919"/>
                  <a:gd name="connsiteY32" fmla="*/ 603542 h 124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588919" h="1244672">
                    <a:moveTo>
                      <a:pt x="2404006" y="603542"/>
                    </a:moveTo>
                    <a:cubicBezTo>
                      <a:pt x="2395542" y="594829"/>
                      <a:pt x="2375130" y="579395"/>
                      <a:pt x="2360318" y="582382"/>
                    </a:cubicBezTo>
                    <a:cubicBezTo>
                      <a:pt x="2348618" y="584747"/>
                      <a:pt x="2337167" y="600056"/>
                      <a:pt x="2328081" y="625572"/>
                    </a:cubicBezTo>
                    <a:cubicBezTo>
                      <a:pt x="2316879" y="674239"/>
                      <a:pt x="2288998" y="716807"/>
                      <a:pt x="2249044" y="745808"/>
                    </a:cubicBezTo>
                    <a:cubicBezTo>
                      <a:pt x="2156565" y="813020"/>
                      <a:pt x="2025501" y="790990"/>
                      <a:pt x="1956919" y="696643"/>
                    </a:cubicBezTo>
                    <a:cubicBezTo>
                      <a:pt x="1923811" y="650964"/>
                      <a:pt x="1909995" y="595451"/>
                      <a:pt x="1918086" y="540188"/>
                    </a:cubicBezTo>
                    <a:cubicBezTo>
                      <a:pt x="1926300" y="484675"/>
                      <a:pt x="1955426" y="436133"/>
                      <a:pt x="2000358" y="403523"/>
                    </a:cubicBezTo>
                    <a:cubicBezTo>
                      <a:pt x="2041682" y="373402"/>
                      <a:pt x="2092713" y="360208"/>
                      <a:pt x="2144243" y="366058"/>
                    </a:cubicBezTo>
                    <a:cubicBezTo>
                      <a:pt x="2168763" y="364689"/>
                      <a:pt x="2185193" y="358590"/>
                      <a:pt x="2190794" y="348757"/>
                    </a:cubicBezTo>
                    <a:cubicBezTo>
                      <a:pt x="2198137" y="335688"/>
                      <a:pt x="2189798" y="311666"/>
                      <a:pt x="2184072" y="300962"/>
                    </a:cubicBezTo>
                    <a:lnTo>
                      <a:pt x="1985920" y="28130"/>
                    </a:lnTo>
                    <a:cubicBezTo>
                      <a:pt x="1805692" y="145751"/>
                      <a:pt x="1590363" y="214208"/>
                      <a:pt x="1359103" y="214208"/>
                    </a:cubicBezTo>
                    <a:cubicBezTo>
                      <a:pt x="1121246" y="214208"/>
                      <a:pt x="900316" y="141893"/>
                      <a:pt x="716976" y="18048"/>
                    </a:cubicBezTo>
                    <a:cubicBezTo>
                      <a:pt x="711873" y="18795"/>
                      <a:pt x="706521" y="18048"/>
                      <a:pt x="701542" y="15434"/>
                    </a:cubicBezTo>
                    <a:lnTo>
                      <a:pt x="672168" y="0"/>
                    </a:lnTo>
                    <a:lnTo>
                      <a:pt x="476630" y="269098"/>
                    </a:lnTo>
                    <a:cubicBezTo>
                      <a:pt x="476132" y="269845"/>
                      <a:pt x="475510" y="270592"/>
                      <a:pt x="474887" y="271214"/>
                    </a:cubicBezTo>
                    <a:cubicBezTo>
                      <a:pt x="470531" y="276068"/>
                      <a:pt x="430577" y="318014"/>
                      <a:pt x="383155" y="309052"/>
                    </a:cubicBezTo>
                    <a:cubicBezTo>
                      <a:pt x="352660" y="303202"/>
                      <a:pt x="329136" y="278558"/>
                      <a:pt x="313204" y="235866"/>
                    </a:cubicBezTo>
                    <a:cubicBezTo>
                      <a:pt x="312706" y="234496"/>
                      <a:pt x="312333" y="233127"/>
                      <a:pt x="312084" y="231758"/>
                    </a:cubicBezTo>
                    <a:cubicBezTo>
                      <a:pt x="304616" y="192924"/>
                      <a:pt x="283208" y="158945"/>
                      <a:pt x="251717" y="136043"/>
                    </a:cubicBezTo>
                    <a:cubicBezTo>
                      <a:pt x="217987" y="111647"/>
                      <a:pt x="176539" y="101939"/>
                      <a:pt x="135092" y="109033"/>
                    </a:cubicBezTo>
                    <a:cubicBezTo>
                      <a:pt x="93271" y="116128"/>
                      <a:pt x="56428" y="139154"/>
                      <a:pt x="31161" y="173881"/>
                    </a:cubicBezTo>
                    <a:cubicBezTo>
                      <a:pt x="-20741" y="245325"/>
                      <a:pt x="-6303" y="344774"/>
                      <a:pt x="63274" y="395308"/>
                    </a:cubicBezTo>
                    <a:cubicBezTo>
                      <a:pt x="93768" y="417463"/>
                      <a:pt x="131482" y="427420"/>
                      <a:pt x="169569" y="423562"/>
                    </a:cubicBezTo>
                    <a:cubicBezTo>
                      <a:pt x="171685" y="423313"/>
                      <a:pt x="173676" y="423313"/>
                      <a:pt x="175792" y="423687"/>
                    </a:cubicBezTo>
                    <a:cubicBezTo>
                      <a:pt x="221596" y="425554"/>
                      <a:pt x="252464" y="440116"/>
                      <a:pt x="267649" y="467126"/>
                    </a:cubicBezTo>
                    <a:cubicBezTo>
                      <a:pt x="291422" y="509569"/>
                      <a:pt x="263542" y="560974"/>
                      <a:pt x="260306" y="566699"/>
                    </a:cubicBezTo>
                    <a:cubicBezTo>
                      <a:pt x="259808" y="567446"/>
                      <a:pt x="259310" y="568317"/>
                      <a:pt x="258812" y="569064"/>
                    </a:cubicBezTo>
                    <a:lnTo>
                      <a:pt x="68999" y="830197"/>
                    </a:lnTo>
                    <a:cubicBezTo>
                      <a:pt x="430577" y="1095063"/>
                      <a:pt x="876543" y="1251643"/>
                      <a:pt x="1359227" y="1251643"/>
                    </a:cubicBezTo>
                    <a:cubicBezTo>
                      <a:pt x="1818387" y="1251643"/>
                      <a:pt x="2244563" y="1109875"/>
                      <a:pt x="2596308" y="867910"/>
                    </a:cubicBezTo>
                    <a:lnTo>
                      <a:pt x="2404006" y="60354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innerShdw blurRad="114300">
                  <a:schemeClr val="accent1">
                    <a:lumMod val="60000"/>
                    <a:lumOff val="40000"/>
                    <a:alpha val="30000"/>
                  </a:schemeClr>
                </a:innerShdw>
              </a:effectLst>
            </p:spPr>
            <p:txBody>
              <a:bodyPr vert="horz" wrap="square" lIns="0" tIns="0" rIns="64800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cs-CZ" sz="24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9" name="Rectangle 49">
                <a:extLst>
                  <a:ext uri="{FF2B5EF4-FFF2-40B4-BE49-F238E27FC236}">
                    <a16:creationId xmlns:a16="http://schemas.microsoft.com/office/drawing/2014/main" id="{42C4427C-3B4E-4C8B-87E7-8E86F0077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7492" y="5238993"/>
                <a:ext cx="859588" cy="6471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>
                <a:spAutoFit/>
              </a:bodyPr>
              <a:lstStyle/>
              <a:p>
                <a:pPr algn="ctr" eaLnBrk="1">
                  <a:defRPr/>
                </a:pPr>
                <a:r>
                  <a:rPr lang="cs-CZ" altLang="x-none" sz="3600" dirty="0">
                    <a:solidFill>
                      <a:srgbClr val="FFFFFF"/>
                    </a:solidFill>
                    <a:latin typeface="+mj-lt"/>
                    <a:cs typeface="Arial" charset="0"/>
                    <a:sym typeface="Arial" charset="0"/>
                  </a:rPr>
                  <a:t>M3</a:t>
                </a:r>
                <a:endParaRPr lang="x-none" altLang="x-none" sz="3600" dirty="0">
                  <a:solidFill>
                    <a:srgbClr val="FFFFFF"/>
                  </a:solidFill>
                  <a:latin typeface="+mj-lt"/>
                  <a:cs typeface="Arial" charset="0"/>
                  <a:sym typeface="Arial" charset="0"/>
                </a:endParaRPr>
              </a:p>
            </p:txBody>
          </p:sp>
          <p:sp>
            <p:nvSpPr>
              <p:cNvPr id="20" name="Volný tvar: obrazec 51">
                <a:extLst>
                  <a:ext uri="{FF2B5EF4-FFF2-40B4-BE49-F238E27FC236}">
                    <a16:creationId xmlns:a16="http://schemas.microsoft.com/office/drawing/2014/main" id="{786E8930-FB53-46FC-A54A-87D78294D45D}"/>
                  </a:ext>
                </a:extLst>
              </p:cNvPr>
              <p:cNvSpPr/>
              <p:nvPr/>
            </p:nvSpPr>
            <p:spPr>
              <a:xfrm>
                <a:off x="5316739" y="4834572"/>
                <a:ext cx="1504184" cy="381862"/>
              </a:xfrm>
              <a:custGeom>
                <a:avLst/>
                <a:gdLst>
                  <a:gd name="connsiteX0" fmla="*/ 93224 w 1504184"/>
                  <a:gd name="connsiteY0" fmla="*/ 0 h 381862"/>
                  <a:gd name="connsiteX1" fmla="*/ 122598 w 1504184"/>
                  <a:gd name="connsiteY1" fmla="*/ 15434 h 381862"/>
                  <a:gd name="connsiteX2" fmla="*/ 138032 w 1504184"/>
                  <a:gd name="connsiteY2" fmla="*/ 18048 h 381862"/>
                  <a:gd name="connsiteX3" fmla="*/ 780159 w 1504184"/>
                  <a:gd name="connsiteY3" fmla="*/ 214208 h 381862"/>
                  <a:gd name="connsiteX4" fmla="*/ 1406977 w 1504184"/>
                  <a:gd name="connsiteY4" fmla="*/ 28130 h 381862"/>
                  <a:gd name="connsiteX5" fmla="*/ 1504184 w 1504184"/>
                  <a:gd name="connsiteY5" fmla="*/ 161973 h 381862"/>
                  <a:gd name="connsiteX6" fmla="*/ 1404362 w 1504184"/>
                  <a:gd name="connsiteY6" fmla="*/ 222616 h 381862"/>
                  <a:gd name="connsiteX7" fmla="*/ 775452 w 1504184"/>
                  <a:gd name="connsiteY7" fmla="*/ 381862 h 381862"/>
                  <a:gd name="connsiteX8" fmla="*/ 37756 w 1504184"/>
                  <a:gd name="connsiteY8" fmla="*/ 156527 h 381862"/>
                  <a:gd name="connsiteX9" fmla="*/ 0 w 1504184"/>
                  <a:gd name="connsiteY9" fmla="*/ 128294 h 381862"/>
                  <a:gd name="connsiteX10" fmla="*/ 93224 w 1504184"/>
                  <a:gd name="connsiteY10" fmla="*/ 0 h 38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4184" h="381862">
                    <a:moveTo>
                      <a:pt x="93224" y="0"/>
                    </a:moveTo>
                    <a:lnTo>
                      <a:pt x="122598" y="15434"/>
                    </a:lnTo>
                    <a:cubicBezTo>
                      <a:pt x="127577" y="18048"/>
                      <a:pt x="132929" y="18795"/>
                      <a:pt x="138032" y="18048"/>
                    </a:cubicBezTo>
                    <a:cubicBezTo>
                      <a:pt x="321372" y="141893"/>
                      <a:pt x="542302" y="214208"/>
                      <a:pt x="780159" y="214208"/>
                    </a:cubicBezTo>
                    <a:cubicBezTo>
                      <a:pt x="1011420" y="214208"/>
                      <a:pt x="1226749" y="145751"/>
                      <a:pt x="1406977" y="28130"/>
                    </a:cubicBezTo>
                    <a:lnTo>
                      <a:pt x="1504184" y="161973"/>
                    </a:lnTo>
                    <a:lnTo>
                      <a:pt x="1404362" y="222616"/>
                    </a:lnTo>
                    <a:cubicBezTo>
                      <a:pt x="1217410" y="324175"/>
                      <a:pt x="1003168" y="381862"/>
                      <a:pt x="775452" y="381862"/>
                    </a:cubicBezTo>
                    <a:cubicBezTo>
                      <a:pt x="502193" y="381862"/>
                      <a:pt x="248336" y="298792"/>
                      <a:pt x="37756" y="156527"/>
                    </a:cubicBezTo>
                    <a:lnTo>
                      <a:pt x="0" y="128294"/>
                    </a:lnTo>
                    <a:lnTo>
                      <a:pt x="93224" y="0"/>
                    </a:lnTo>
                    <a:close/>
                  </a:path>
                </a:pathLst>
              </a:custGeom>
              <a:solidFill>
                <a:schemeClr val="tx1">
                  <a:alpha val="1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cs-CZ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Volný tvar: obrazec 6">
                <a:extLst>
                  <a:ext uri="{FF2B5EF4-FFF2-40B4-BE49-F238E27FC236}">
                    <a16:creationId xmlns:a16="http://schemas.microsoft.com/office/drawing/2014/main" id="{7D5DBB25-9CD0-4702-B971-EF763AE82F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08902" y="3275124"/>
                <a:ext cx="1568288" cy="2389770"/>
              </a:xfrm>
              <a:custGeom>
                <a:avLst/>
                <a:gdLst>
                  <a:gd name="connsiteX0" fmla="*/ 1486591 w 1568287"/>
                  <a:gd name="connsiteY0" fmla="*/ 0 h 2389770"/>
                  <a:gd name="connsiteX1" fmla="*/ 1173058 w 1568287"/>
                  <a:gd name="connsiteY1" fmla="*/ 101939 h 2389770"/>
                  <a:gd name="connsiteX2" fmla="*/ 1139452 w 1568287"/>
                  <a:gd name="connsiteY2" fmla="*/ 136914 h 2389770"/>
                  <a:gd name="connsiteX3" fmla="*/ 1170444 w 1568287"/>
                  <a:gd name="connsiteY3" fmla="*/ 180975 h 2389770"/>
                  <a:gd name="connsiteX4" fmla="*/ 1260434 w 1568287"/>
                  <a:gd name="connsiteY4" fmla="*/ 293245 h 2389770"/>
                  <a:gd name="connsiteX5" fmla="*/ 1123395 w 1568287"/>
                  <a:gd name="connsiteY5" fmla="*/ 555871 h 2389770"/>
                  <a:gd name="connsiteX6" fmla="*/ 1056681 w 1568287"/>
                  <a:gd name="connsiteY6" fmla="*/ 566450 h 2389770"/>
                  <a:gd name="connsiteX7" fmla="*/ 962584 w 1568287"/>
                  <a:gd name="connsiteY7" fmla="*/ 544420 h 2389770"/>
                  <a:gd name="connsiteX8" fmla="*/ 858156 w 1568287"/>
                  <a:gd name="connsiteY8" fmla="*/ 423935 h 2389770"/>
                  <a:gd name="connsiteX9" fmla="*/ 866993 w 1568287"/>
                  <a:gd name="connsiteY9" fmla="*/ 275570 h 2389770"/>
                  <a:gd name="connsiteX10" fmla="*/ 864877 w 1568287"/>
                  <a:gd name="connsiteY10" fmla="*/ 226033 h 2389770"/>
                  <a:gd name="connsiteX11" fmla="*/ 817330 w 1568287"/>
                  <a:gd name="connsiteY11" fmla="*/ 217569 h 2389770"/>
                  <a:gd name="connsiteX12" fmla="*/ 499317 w 1568287"/>
                  <a:gd name="connsiteY12" fmla="*/ 320877 h 2389770"/>
                  <a:gd name="connsiteX13" fmla="*/ 540142 w 1568287"/>
                  <a:gd name="connsiteY13" fmla="*/ 625323 h 2389770"/>
                  <a:gd name="connsiteX14" fmla="*/ 88699 w 1568287"/>
                  <a:gd name="connsiteY14" fmla="*/ 1538042 h 2389770"/>
                  <a:gd name="connsiteX15" fmla="*/ 87579 w 1568287"/>
                  <a:gd name="connsiteY15" fmla="*/ 1539411 h 2389770"/>
                  <a:gd name="connsiteX16" fmla="*/ 63805 w 1568287"/>
                  <a:gd name="connsiteY16" fmla="*/ 1562562 h 2389770"/>
                  <a:gd name="connsiteX17" fmla="*/ 259344 w 1568287"/>
                  <a:gd name="connsiteY17" fmla="*/ 1831660 h 2389770"/>
                  <a:gd name="connsiteX18" fmla="*/ 260962 w 1568287"/>
                  <a:gd name="connsiteY18" fmla="*/ 1834025 h 2389770"/>
                  <a:gd name="connsiteX19" fmla="*/ 268554 w 1568287"/>
                  <a:gd name="connsiteY19" fmla="*/ 1932976 h 2389770"/>
                  <a:gd name="connsiteX20" fmla="*/ 177320 w 1568287"/>
                  <a:gd name="connsiteY20" fmla="*/ 1976913 h 2389770"/>
                  <a:gd name="connsiteX21" fmla="*/ 173088 w 1568287"/>
                  <a:gd name="connsiteY21" fmla="*/ 1976664 h 2389770"/>
                  <a:gd name="connsiteX22" fmla="*/ 63432 w 1568287"/>
                  <a:gd name="connsiteY22" fmla="*/ 2004545 h 2389770"/>
                  <a:gd name="connsiteX23" fmla="*/ 1696 w 1568287"/>
                  <a:gd name="connsiteY23" fmla="*/ 2107106 h 2389770"/>
                  <a:gd name="connsiteX24" fmla="*/ 31320 w 1568287"/>
                  <a:gd name="connsiteY24" fmla="*/ 2225972 h 2389770"/>
                  <a:gd name="connsiteX25" fmla="*/ 251876 w 1568287"/>
                  <a:gd name="connsiteY25" fmla="*/ 2263810 h 2389770"/>
                  <a:gd name="connsiteX26" fmla="*/ 311495 w 1568287"/>
                  <a:gd name="connsiteY26" fmla="*/ 2171456 h 2389770"/>
                  <a:gd name="connsiteX27" fmla="*/ 313487 w 1568287"/>
                  <a:gd name="connsiteY27" fmla="*/ 2165606 h 2389770"/>
                  <a:gd name="connsiteX28" fmla="*/ 383189 w 1568287"/>
                  <a:gd name="connsiteY28" fmla="*/ 2091672 h 2389770"/>
                  <a:gd name="connsiteX29" fmla="*/ 475543 w 1568287"/>
                  <a:gd name="connsiteY29" fmla="*/ 2129510 h 2389770"/>
                  <a:gd name="connsiteX30" fmla="*/ 477286 w 1568287"/>
                  <a:gd name="connsiteY30" fmla="*/ 2131626 h 2389770"/>
                  <a:gd name="connsiteX31" fmla="*/ 668094 w 1568287"/>
                  <a:gd name="connsiteY31" fmla="*/ 2394252 h 2389770"/>
                  <a:gd name="connsiteX32" fmla="*/ 695353 w 1568287"/>
                  <a:gd name="connsiteY32" fmla="*/ 2379938 h 2389770"/>
                  <a:gd name="connsiteX33" fmla="*/ 1577577 w 1568287"/>
                  <a:gd name="connsiteY33" fmla="*/ 625323 h 2389770"/>
                  <a:gd name="connsiteX34" fmla="*/ 1486591 w 1568287"/>
                  <a:gd name="connsiteY34" fmla="*/ 0 h 2389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68287" h="2389770">
                    <a:moveTo>
                      <a:pt x="1486591" y="0"/>
                    </a:moveTo>
                    <a:lnTo>
                      <a:pt x="1173058" y="101939"/>
                    </a:lnTo>
                    <a:cubicBezTo>
                      <a:pt x="1162229" y="107291"/>
                      <a:pt x="1141195" y="121853"/>
                      <a:pt x="1139452" y="136914"/>
                    </a:cubicBezTo>
                    <a:cubicBezTo>
                      <a:pt x="1138083" y="148863"/>
                      <a:pt x="1149160" y="164421"/>
                      <a:pt x="1170444" y="180975"/>
                    </a:cubicBezTo>
                    <a:cubicBezTo>
                      <a:pt x="1213261" y="206616"/>
                      <a:pt x="1245124" y="246445"/>
                      <a:pt x="1260434" y="293245"/>
                    </a:cubicBezTo>
                    <a:cubicBezTo>
                      <a:pt x="1295783" y="402029"/>
                      <a:pt x="1234296" y="519900"/>
                      <a:pt x="1123395" y="555871"/>
                    </a:cubicBezTo>
                    <a:cubicBezTo>
                      <a:pt x="1101489" y="562965"/>
                      <a:pt x="1079085" y="566450"/>
                      <a:pt x="1056681" y="566450"/>
                    </a:cubicBezTo>
                    <a:cubicBezTo>
                      <a:pt x="1024320" y="566450"/>
                      <a:pt x="992207" y="558982"/>
                      <a:pt x="962584" y="544420"/>
                    </a:cubicBezTo>
                    <a:cubicBezTo>
                      <a:pt x="912299" y="519526"/>
                      <a:pt x="875208" y="476710"/>
                      <a:pt x="858156" y="423935"/>
                    </a:cubicBezTo>
                    <a:cubicBezTo>
                      <a:pt x="842348" y="375269"/>
                      <a:pt x="845460" y="322743"/>
                      <a:pt x="866993" y="275570"/>
                    </a:cubicBezTo>
                    <a:cubicBezTo>
                      <a:pt x="873341" y="251797"/>
                      <a:pt x="872594" y="234247"/>
                      <a:pt x="864877" y="226033"/>
                    </a:cubicBezTo>
                    <a:cubicBezTo>
                      <a:pt x="854671" y="215079"/>
                      <a:pt x="829279" y="215577"/>
                      <a:pt x="817330" y="217569"/>
                    </a:cubicBezTo>
                    <a:lnTo>
                      <a:pt x="499317" y="320877"/>
                    </a:lnTo>
                    <a:cubicBezTo>
                      <a:pt x="525952" y="417836"/>
                      <a:pt x="540142" y="519900"/>
                      <a:pt x="540142" y="625323"/>
                    </a:cubicBezTo>
                    <a:cubicBezTo>
                      <a:pt x="540142" y="997480"/>
                      <a:pt x="363149" y="1328190"/>
                      <a:pt x="88699" y="1538042"/>
                    </a:cubicBezTo>
                    <a:cubicBezTo>
                      <a:pt x="88326" y="1538540"/>
                      <a:pt x="87952" y="1538913"/>
                      <a:pt x="87579" y="1539411"/>
                    </a:cubicBezTo>
                    <a:lnTo>
                      <a:pt x="63805" y="1562562"/>
                    </a:lnTo>
                    <a:lnTo>
                      <a:pt x="259344" y="1831660"/>
                    </a:lnTo>
                    <a:cubicBezTo>
                      <a:pt x="259966" y="1832407"/>
                      <a:pt x="260464" y="1833278"/>
                      <a:pt x="260962" y="1834025"/>
                    </a:cubicBezTo>
                    <a:cubicBezTo>
                      <a:pt x="264198" y="1839750"/>
                      <a:pt x="291954" y="1890657"/>
                      <a:pt x="268554" y="1932976"/>
                    </a:cubicBezTo>
                    <a:cubicBezTo>
                      <a:pt x="253618" y="1960110"/>
                      <a:pt x="222875" y="1974922"/>
                      <a:pt x="177320" y="1976913"/>
                    </a:cubicBezTo>
                    <a:cubicBezTo>
                      <a:pt x="175826" y="1976913"/>
                      <a:pt x="174457" y="1976913"/>
                      <a:pt x="173088" y="1976664"/>
                    </a:cubicBezTo>
                    <a:cubicBezTo>
                      <a:pt x="133756" y="1971810"/>
                      <a:pt x="94798" y="1981643"/>
                      <a:pt x="63432" y="2004545"/>
                    </a:cubicBezTo>
                    <a:cubicBezTo>
                      <a:pt x="29701" y="2028940"/>
                      <a:pt x="7795" y="2065409"/>
                      <a:pt x="1696" y="2107106"/>
                    </a:cubicBezTo>
                    <a:cubicBezTo>
                      <a:pt x="-4403" y="2149051"/>
                      <a:pt x="6053" y="2191246"/>
                      <a:pt x="31320" y="2225972"/>
                    </a:cubicBezTo>
                    <a:cubicBezTo>
                      <a:pt x="83222" y="2297416"/>
                      <a:pt x="182174" y="2314468"/>
                      <a:pt x="251876" y="2263810"/>
                    </a:cubicBezTo>
                    <a:cubicBezTo>
                      <a:pt x="282370" y="2241655"/>
                      <a:pt x="303529" y="2208920"/>
                      <a:pt x="311495" y="2171456"/>
                    </a:cubicBezTo>
                    <a:cubicBezTo>
                      <a:pt x="311993" y="2169464"/>
                      <a:pt x="312616" y="2167473"/>
                      <a:pt x="313487" y="2165606"/>
                    </a:cubicBezTo>
                    <a:cubicBezTo>
                      <a:pt x="329294" y="2122664"/>
                      <a:pt x="352819" y="2097771"/>
                      <a:pt x="383189" y="2091672"/>
                    </a:cubicBezTo>
                    <a:cubicBezTo>
                      <a:pt x="430860" y="2082088"/>
                      <a:pt x="471187" y="2124656"/>
                      <a:pt x="475543" y="2129510"/>
                    </a:cubicBezTo>
                    <a:cubicBezTo>
                      <a:pt x="476166" y="2130257"/>
                      <a:pt x="476788" y="2130879"/>
                      <a:pt x="477286" y="2131626"/>
                    </a:cubicBezTo>
                    <a:lnTo>
                      <a:pt x="668094" y="2394252"/>
                    </a:lnTo>
                    <a:lnTo>
                      <a:pt x="695353" y="2379938"/>
                    </a:lnTo>
                    <a:cubicBezTo>
                      <a:pt x="1230686" y="1981518"/>
                      <a:pt x="1577577" y="1343873"/>
                      <a:pt x="1577577" y="625323"/>
                    </a:cubicBezTo>
                    <a:cubicBezTo>
                      <a:pt x="1577452" y="408004"/>
                      <a:pt x="1545589" y="198152"/>
                      <a:pt x="14865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0" tIns="0" rIns="64800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cs-CZ" sz="24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3" name="Rectangle 48">
                <a:extLst>
                  <a:ext uri="{FF2B5EF4-FFF2-40B4-BE49-F238E27FC236}">
                    <a16:creationId xmlns:a16="http://schemas.microsoft.com/office/drawing/2014/main" id="{9A1B89F5-40B9-429C-8C1C-931156F764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9586" y="4265594"/>
                <a:ext cx="859588" cy="6471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>
                <a:spAutoFit/>
              </a:bodyPr>
              <a:lstStyle/>
              <a:p>
                <a:pPr algn="ctr" eaLnBrk="1">
                  <a:defRPr/>
                </a:pPr>
                <a:r>
                  <a:rPr lang="cs-CZ" altLang="x-none" sz="3600" dirty="0">
                    <a:solidFill>
                      <a:srgbClr val="FFFFFF"/>
                    </a:solidFill>
                    <a:latin typeface="+mj-lt"/>
                    <a:cs typeface="Arial" charset="0"/>
                    <a:sym typeface="Arial" charset="0"/>
                  </a:rPr>
                  <a:t>M2</a:t>
                </a:r>
                <a:endParaRPr lang="x-none" altLang="x-none" sz="3600" dirty="0">
                  <a:solidFill>
                    <a:srgbClr val="FFFFFF"/>
                  </a:solidFill>
                  <a:latin typeface="+mj-lt"/>
                  <a:cs typeface="Arial" charset="0"/>
                  <a:sym typeface="Arial" charset="0"/>
                </a:endParaRPr>
              </a:p>
            </p:txBody>
          </p:sp>
          <p:sp>
            <p:nvSpPr>
              <p:cNvPr id="24" name="Volný tvar: obrazec 56">
                <a:extLst>
                  <a:ext uri="{FF2B5EF4-FFF2-40B4-BE49-F238E27FC236}">
                    <a16:creationId xmlns:a16="http://schemas.microsoft.com/office/drawing/2014/main" id="{73222210-EBE9-41A4-9B49-F2D85DBCE6C3}"/>
                  </a:ext>
                </a:extLst>
              </p:cNvPr>
              <p:cNvSpPr/>
              <p:nvPr/>
            </p:nvSpPr>
            <p:spPr>
              <a:xfrm>
                <a:off x="6772705" y="3544623"/>
                <a:ext cx="642707" cy="1422015"/>
              </a:xfrm>
              <a:custGeom>
                <a:avLst/>
                <a:gdLst>
                  <a:gd name="connsiteX0" fmla="*/ 593662 w 642707"/>
                  <a:gd name="connsiteY0" fmla="*/ 0 h 1422015"/>
                  <a:gd name="connsiteX1" fmla="*/ 615901 w 642707"/>
                  <a:gd name="connsiteY1" fmla="*/ 86491 h 1422015"/>
                  <a:gd name="connsiteX2" fmla="*/ 642707 w 642707"/>
                  <a:gd name="connsiteY2" fmla="*/ 352399 h 1422015"/>
                  <a:gd name="connsiteX3" fmla="*/ 162564 w 642707"/>
                  <a:gd name="connsiteY3" fmla="*/ 1370521 h 1422015"/>
                  <a:gd name="connsiteX4" fmla="*/ 93703 w 642707"/>
                  <a:gd name="connsiteY4" fmla="*/ 1422015 h 1422015"/>
                  <a:gd name="connsiteX5" fmla="*/ 0 w 642707"/>
                  <a:gd name="connsiteY5" fmla="*/ 1293062 h 1422015"/>
                  <a:gd name="connsiteX6" fmla="*/ 23774 w 642707"/>
                  <a:gd name="connsiteY6" fmla="*/ 1269911 h 1422015"/>
                  <a:gd name="connsiteX7" fmla="*/ 24894 w 642707"/>
                  <a:gd name="connsiteY7" fmla="*/ 1268542 h 1422015"/>
                  <a:gd name="connsiteX8" fmla="*/ 476337 w 642707"/>
                  <a:gd name="connsiteY8" fmla="*/ 355822 h 1422015"/>
                  <a:gd name="connsiteX9" fmla="*/ 435512 w 642707"/>
                  <a:gd name="connsiteY9" fmla="*/ 51376 h 1422015"/>
                  <a:gd name="connsiteX10" fmla="*/ 593662 w 642707"/>
                  <a:gd name="connsiteY10" fmla="*/ 0 h 142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2707" h="1422015">
                    <a:moveTo>
                      <a:pt x="593662" y="0"/>
                    </a:moveTo>
                    <a:lnTo>
                      <a:pt x="615901" y="86491"/>
                    </a:lnTo>
                    <a:cubicBezTo>
                      <a:pt x="633477" y="172382"/>
                      <a:pt x="642707" y="261313"/>
                      <a:pt x="642707" y="352399"/>
                    </a:cubicBezTo>
                    <a:cubicBezTo>
                      <a:pt x="642707" y="762288"/>
                      <a:pt x="455799" y="1128522"/>
                      <a:pt x="162564" y="1370521"/>
                    </a:cubicBezTo>
                    <a:lnTo>
                      <a:pt x="93703" y="1422015"/>
                    </a:lnTo>
                    <a:lnTo>
                      <a:pt x="0" y="1293062"/>
                    </a:lnTo>
                    <a:lnTo>
                      <a:pt x="23774" y="1269911"/>
                    </a:lnTo>
                    <a:cubicBezTo>
                      <a:pt x="24147" y="1269413"/>
                      <a:pt x="24521" y="1269040"/>
                      <a:pt x="24894" y="1268542"/>
                    </a:cubicBezTo>
                    <a:cubicBezTo>
                      <a:pt x="299344" y="1058690"/>
                      <a:pt x="476337" y="727980"/>
                      <a:pt x="476337" y="355822"/>
                    </a:cubicBezTo>
                    <a:cubicBezTo>
                      <a:pt x="476337" y="250399"/>
                      <a:pt x="462147" y="148335"/>
                      <a:pt x="435512" y="51376"/>
                    </a:cubicBezTo>
                    <a:lnTo>
                      <a:pt x="593662" y="0"/>
                    </a:lnTo>
                    <a:close/>
                  </a:path>
                </a:pathLst>
              </a:custGeom>
              <a:solidFill>
                <a:schemeClr val="tx1">
                  <a:alpha val="1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5" name="Skupina 9">
                <a:extLst>
                  <a:ext uri="{FF2B5EF4-FFF2-40B4-BE49-F238E27FC236}">
                    <a16:creationId xmlns:a16="http://schemas.microsoft.com/office/drawing/2014/main" id="{CC4ED25E-8678-43D2-8C3E-A40459C253E6}"/>
                  </a:ext>
                </a:extLst>
              </p:cNvPr>
              <p:cNvGrpSpPr/>
              <p:nvPr/>
            </p:nvGrpSpPr>
            <p:grpSpPr>
              <a:xfrm>
                <a:off x="6149123" y="1715174"/>
                <a:ext cx="2016370" cy="2066156"/>
                <a:chOff x="6149123" y="1203608"/>
                <a:chExt cx="2016370" cy="2066156"/>
              </a:xfrm>
            </p:grpSpPr>
            <p:sp>
              <p:nvSpPr>
                <p:cNvPr id="26" name="Volný tvar: obrazec 3">
                  <a:extLst>
                    <a:ext uri="{FF2B5EF4-FFF2-40B4-BE49-F238E27FC236}">
                      <a16:creationId xmlns:a16="http://schemas.microsoft.com/office/drawing/2014/main" id="{6FBACDFF-4A86-4EB5-9ED2-F780AAE74E4B}"/>
                    </a:ext>
                  </a:extLst>
                </p:cNvPr>
                <p:cNvSpPr/>
                <p:nvPr/>
              </p:nvSpPr>
              <p:spPr>
                <a:xfrm>
                  <a:off x="6149123" y="1203608"/>
                  <a:ext cx="2016370" cy="2066156"/>
                </a:xfrm>
                <a:custGeom>
                  <a:avLst/>
                  <a:gdLst>
                    <a:gd name="connsiteX0" fmla="*/ 0 w 2016370"/>
                    <a:gd name="connsiteY0" fmla="*/ 324611 h 2066156"/>
                    <a:gd name="connsiteX1" fmla="*/ 22902 w 2016370"/>
                    <a:gd name="connsiteY1" fmla="*/ 367427 h 2066156"/>
                    <a:gd name="connsiteX2" fmla="*/ 74432 w 2016370"/>
                    <a:gd name="connsiteY2" fmla="*/ 351495 h 2066156"/>
                    <a:gd name="connsiteX3" fmla="*/ 208981 w 2016370"/>
                    <a:gd name="connsiteY3" fmla="*/ 300713 h 2066156"/>
                    <a:gd name="connsiteX4" fmla="*/ 416468 w 2016370"/>
                    <a:gd name="connsiteY4" fmla="*/ 512183 h 2066156"/>
                    <a:gd name="connsiteX5" fmla="*/ 208981 w 2016370"/>
                    <a:gd name="connsiteY5" fmla="*/ 723653 h 2066156"/>
                    <a:gd name="connsiteX6" fmla="*/ 70573 w 2016370"/>
                    <a:gd name="connsiteY6" fmla="*/ 669385 h 2066156"/>
                    <a:gd name="connsiteX7" fmla="*/ 22778 w 2016370"/>
                    <a:gd name="connsiteY7" fmla="*/ 656067 h 2066156"/>
                    <a:gd name="connsiteX8" fmla="*/ 0 w 2016370"/>
                    <a:gd name="connsiteY8" fmla="*/ 698635 h 2066156"/>
                    <a:gd name="connsiteX9" fmla="*/ 0 w 2016370"/>
                    <a:gd name="connsiteY9" fmla="*/ 1037808 h 2066156"/>
                    <a:gd name="connsiteX10" fmla="*/ 1039676 w 2016370"/>
                    <a:gd name="connsiteY10" fmla="*/ 1817222 h 2066156"/>
                    <a:gd name="connsiteX11" fmla="*/ 1046521 w 2016370"/>
                    <a:gd name="connsiteY11" fmla="*/ 1830913 h 2066156"/>
                    <a:gd name="connsiteX12" fmla="*/ 1362793 w 2016370"/>
                    <a:gd name="connsiteY12" fmla="*/ 1728103 h 2066156"/>
                    <a:gd name="connsiteX13" fmla="*/ 1365531 w 2016370"/>
                    <a:gd name="connsiteY13" fmla="*/ 1727356 h 2066156"/>
                    <a:gd name="connsiteX14" fmla="*/ 1461993 w 2016370"/>
                    <a:gd name="connsiteY14" fmla="*/ 1750632 h 2066156"/>
                    <a:gd name="connsiteX15" fmla="*/ 1475560 w 2016370"/>
                    <a:gd name="connsiteY15" fmla="*/ 1850952 h 2066156"/>
                    <a:gd name="connsiteX16" fmla="*/ 1474066 w 2016370"/>
                    <a:gd name="connsiteY16" fmla="*/ 1854935 h 2066156"/>
                    <a:gd name="connsiteX17" fmla="*/ 1466598 w 2016370"/>
                    <a:gd name="connsiteY17" fmla="*/ 1967827 h 2066156"/>
                    <a:gd name="connsiteX18" fmla="*/ 1545137 w 2016370"/>
                    <a:gd name="connsiteY18" fmla="*/ 2058315 h 2066156"/>
                    <a:gd name="connsiteX19" fmla="*/ 1667364 w 2016370"/>
                    <a:gd name="connsiteY19" fmla="*/ 2066903 h 2066156"/>
                    <a:gd name="connsiteX20" fmla="*/ 1771543 w 2016370"/>
                    <a:gd name="connsiteY20" fmla="*/ 1868751 h 2066156"/>
                    <a:gd name="connsiteX21" fmla="*/ 1702090 w 2016370"/>
                    <a:gd name="connsiteY21" fmla="*/ 1783491 h 2066156"/>
                    <a:gd name="connsiteX22" fmla="*/ 1697111 w 2016370"/>
                    <a:gd name="connsiteY22" fmla="*/ 1779757 h 2066156"/>
                    <a:gd name="connsiteX23" fmla="*/ 1648321 w 2016370"/>
                    <a:gd name="connsiteY23" fmla="*/ 1690514 h 2066156"/>
                    <a:gd name="connsiteX24" fmla="*/ 1712794 w 2016370"/>
                    <a:gd name="connsiteY24" fmla="*/ 1614340 h 2066156"/>
                    <a:gd name="connsiteX25" fmla="*/ 1715408 w 2016370"/>
                    <a:gd name="connsiteY25" fmla="*/ 1613344 h 2066156"/>
                    <a:gd name="connsiteX26" fmla="*/ 2024087 w 2016370"/>
                    <a:gd name="connsiteY26" fmla="*/ 1513024 h 2066156"/>
                    <a:gd name="connsiteX27" fmla="*/ 2018486 w 2016370"/>
                    <a:gd name="connsiteY27" fmla="*/ 1480289 h 2066156"/>
                    <a:gd name="connsiteX28" fmla="*/ 2018486 w 2016370"/>
                    <a:gd name="connsiteY28" fmla="*/ 1472696 h 2066156"/>
                    <a:gd name="connsiteX29" fmla="*/ 0 w 2016370"/>
                    <a:gd name="connsiteY29" fmla="*/ 0 h 2066156"/>
                    <a:gd name="connsiteX30" fmla="*/ 0 w 2016370"/>
                    <a:gd name="connsiteY30" fmla="*/ 324611 h 2066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016370" h="2066156">
                      <a:moveTo>
                        <a:pt x="0" y="324611"/>
                      </a:moveTo>
                      <a:cubicBezTo>
                        <a:pt x="1743" y="336559"/>
                        <a:pt x="9086" y="361079"/>
                        <a:pt x="22902" y="367427"/>
                      </a:cubicBezTo>
                      <a:cubicBezTo>
                        <a:pt x="33855" y="372406"/>
                        <a:pt x="52152" y="366680"/>
                        <a:pt x="74432" y="351495"/>
                      </a:cubicBezTo>
                      <a:cubicBezTo>
                        <a:pt x="112021" y="318761"/>
                        <a:pt x="159692" y="300713"/>
                        <a:pt x="208981" y="300713"/>
                      </a:cubicBezTo>
                      <a:cubicBezTo>
                        <a:pt x="323366" y="300713"/>
                        <a:pt x="416468" y="395557"/>
                        <a:pt x="416468" y="512183"/>
                      </a:cubicBezTo>
                      <a:cubicBezTo>
                        <a:pt x="416468" y="628809"/>
                        <a:pt x="323366" y="723653"/>
                        <a:pt x="208981" y="723653"/>
                      </a:cubicBezTo>
                      <a:cubicBezTo>
                        <a:pt x="157825" y="723653"/>
                        <a:pt x="108784" y="704360"/>
                        <a:pt x="70573" y="669385"/>
                      </a:cubicBezTo>
                      <a:cubicBezTo>
                        <a:pt x="49912" y="656067"/>
                        <a:pt x="32984" y="651337"/>
                        <a:pt x="22778" y="656067"/>
                      </a:cubicBezTo>
                      <a:cubicBezTo>
                        <a:pt x="9211" y="662415"/>
                        <a:pt x="1743" y="686686"/>
                        <a:pt x="0" y="698635"/>
                      </a:cubicBezTo>
                      <a:lnTo>
                        <a:pt x="0" y="1037808"/>
                      </a:lnTo>
                      <a:cubicBezTo>
                        <a:pt x="484302" y="1057972"/>
                        <a:pt x="891186" y="1377977"/>
                        <a:pt x="1039676" y="1817222"/>
                      </a:cubicBezTo>
                      <a:lnTo>
                        <a:pt x="1046521" y="1830913"/>
                      </a:lnTo>
                      <a:lnTo>
                        <a:pt x="1362793" y="1728103"/>
                      </a:lnTo>
                      <a:cubicBezTo>
                        <a:pt x="1363664" y="1727854"/>
                        <a:pt x="1364535" y="1727605"/>
                        <a:pt x="1365531" y="1727356"/>
                      </a:cubicBezTo>
                      <a:cubicBezTo>
                        <a:pt x="1372003" y="1725987"/>
                        <a:pt x="1429009" y="1715408"/>
                        <a:pt x="1461993" y="1750632"/>
                      </a:cubicBezTo>
                      <a:cubicBezTo>
                        <a:pt x="1483153" y="1773285"/>
                        <a:pt x="1487758" y="1807015"/>
                        <a:pt x="1475560" y="1850952"/>
                      </a:cubicBezTo>
                      <a:cubicBezTo>
                        <a:pt x="1475186" y="1852322"/>
                        <a:pt x="1474689" y="1853691"/>
                        <a:pt x="1474066" y="1854935"/>
                      </a:cubicBezTo>
                      <a:cubicBezTo>
                        <a:pt x="1457263" y="1890782"/>
                        <a:pt x="1454649" y="1930860"/>
                        <a:pt x="1466598" y="1967827"/>
                      </a:cubicBezTo>
                      <a:cubicBezTo>
                        <a:pt x="1479418" y="2007408"/>
                        <a:pt x="1507299" y="2039520"/>
                        <a:pt x="1545137" y="2058315"/>
                      </a:cubicBezTo>
                      <a:cubicBezTo>
                        <a:pt x="1583100" y="2077109"/>
                        <a:pt x="1626539" y="2080221"/>
                        <a:pt x="1667364" y="2066903"/>
                      </a:cubicBezTo>
                      <a:cubicBezTo>
                        <a:pt x="1751379" y="2039645"/>
                        <a:pt x="1798055" y="1950775"/>
                        <a:pt x="1771543" y="1868751"/>
                      </a:cubicBezTo>
                      <a:cubicBezTo>
                        <a:pt x="1759968" y="1833029"/>
                        <a:pt x="1735323" y="1802659"/>
                        <a:pt x="1702090" y="1783491"/>
                      </a:cubicBezTo>
                      <a:cubicBezTo>
                        <a:pt x="1700223" y="1782495"/>
                        <a:pt x="1698605" y="1781251"/>
                        <a:pt x="1697111" y="1779757"/>
                      </a:cubicBezTo>
                      <a:cubicBezTo>
                        <a:pt x="1661141" y="1751379"/>
                        <a:pt x="1644711" y="1721382"/>
                        <a:pt x="1648321" y="1690514"/>
                      </a:cubicBezTo>
                      <a:cubicBezTo>
                        <a:pt x="1653922" y="1642221"/>
                        <a:pt x="1706820" y="1617078"/>
                        <a:pt x="1712794" y="1614340"/>
                      </a:cubicBezTo>
                      <a:cubicBezTo>
                        <a:pt x="1713666" y="1613967"/>
                        <a:pt x="1714537" y="1613593"/>
                        <a:pt x="1715408" y="1613344"/>
                      </a:cubicBezTo>
                      <a:lnTo>
                        <a:pt x="2024087" y="1513024"/>
                      </a:lnTo>
                      <a:lnTo>
                        <a:pt x="2018486" y="1480289"/>
                      </a:lnTo>
                      <a:cubicBezTo>
                        <a:pt x="2018113" y="1477675"/>
                        <a:pt x="2018113" y="1475186"/>
                        <a:pt x="2018486" y="1472696"/>
                      </a:cubicBezTo>
                      <a:cubicBezTo>
                        <a:pt x="1728104" y="630053"/>
                        <a:pt x="936741" y="20413"/>
                        <a:pt x="0" y="0"/>
                      </a:cubicBezTo>
                      <a:lnTo>
                        <a:pt x="0" y="324611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ffectLst>
                  <a:innerShdw blurRad="114300">
                    <a:schemeClr val="accent1">
                      <a:lumMod val="60000"/>
                      <a:lumOff val="40000"/>
                      <a:alpha val="30000"/>
                    </a:schemeClr>
                  </a:innerShdw>
                </a:effectLst>
              </p:spPr>
              <p:txBody>
                <a:bodyPr vert="horz" wrap="square" lIns="0" tIns="0" rIns="648000" bIns="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algn="r"/>
                  <a:endParaRPr lang="cs-CZ" sz="240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27" name="Rectangle 47">
                  <a:extLst>
                    <a:ext uri="{FF2B5EF4-FFF2-40B4-BE49-F238E27FC236}">
                      <a16:creationId xmlns:a16="http://schemas.microsoft.com/office/drawing/2014/main" id="{B4F603F5-8F33-4CBD-808D-A813EF6F34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79792" y="1819749"/>
                  <a:ext cx="859588" cy="64718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25400" tIns="25400" rIns="25400" bIns="25400" anchor="ctr">
                  <a:spAutoFit/>
                </a:bodyPr>
                <a:lstStyle/>
                <a:p>
                  <a:pPr algn="ctr" eaLnBrk="1">
                    <a:defRPr/>
                  </a:pPr>
                  <a:r>
                    <a:rPr lang="cs-CZ" altLang="x-none" sz="3600" dirty="0">
                      <a:solidFill>
                        <a:srgbClr val="FFFFFF"/>
                      </a:solidFill>
                      <a:latin typeface="+mj-lt"/>
                      <a:cs typeface="Arial" charset="0"/>
                      <a:sym typeface="Arial" charset="0"/>
                    </a:rPr>
                    <a:t>M1</a:t>
                  </a:r>
                  <a:endParaRPr lang="x-none" altLang="x-none" sz="3600" dirty="0">
                    <a:solidFill>
                      <a:srgbClr val="FFFFFF"/>
                    </a:solidFill>
                    <a:latin typeface="+mj-lt"/>
                    <a:cs typeface="Arial" charset="0"/>
                    <a:sym typeface="Arial" charset="0"/>
                  </a:endParaRPr>
                </a:p>
              </p:txBody>
            </p:sp>
            <p:sp>
              <p:nvSpPr>
                <p:cNvPr id="28" name="Volný tvar: obrazec 61">
                  <a:extLst>
                    <a:ext uri="{FF2B5EF4-FFF2-40B4-BE49-F238E27FC236}">
                      <a16:creationId xmlns:a16="http://schemas.microsoft.com/office/drawing/2014/main" id="{B1F4D4CF-682D-4265-9C11-D6EE4281909F}"/>
                    </a:ext>
                  </a:extLst>
                </p:cNvPr>
                <p:cNvSpPr/>
                <p:nvPr/>
              </p:nvSpPr>
              <p:spPr>
                <a:xfrm>
                  <a:off x="6150972" y="2068727"/>
                  <a:ext cx="1203457" cy="965794"/>
                </a:xfrm>
                <a:custGeom>
                  <a:avLst/>
                  <a:gdLst>
                    <a:gd name="connsiteX0" fmla="*/ 0 w 1203457"/>
                    <a:gd name="connsiteY0" fmla="*/ 0 h 965794"/>
                    <a:gd name="connsiteX1" fmla="*/ 81778 w 1203457"/>
                    <a:gd name="connsiteY1" fmla="*/ 4129 h 965794"/>
                    <a:gd name="connsiteX2" fmla="*/ 1162602 w 1203457"/>
                    <a:gd name="connsiteY2" fmla="*/ 803154 h 965794"/>
                    <a:gd name="connsiteX3" fmla="*/ 1203457 w 1203457"/>
                    <a:gd name="connsiteY3" fmla="*/ 914779 h 965794"/>
                    <a:gd name="connsiteX4" fmla="*/ 1046521 w 1203457"/>
                    <a:gd name="connsiteY4" fmla="*/ 965794 h 965794"/>
                    <a:gd name="connsiteX5" fmla="*/ 1039676 w 1203457"/>
                    <a:gd name="connsiteY5" fmla="*/ 952103 h 965794"/>
                    <a:gd name="connsiteX6" fmla="*/ 0 w 1203457"/>
                    <a:gd name="connsiteY6" fmla="*/ 172689 h 965794"/>
                    <a:gd name="connsiteX7" fmla="*/ 0 w 1203457"/>
                    <a:gd name="connsiteY7" fmla="*/ 0 h 96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3457" h="965794">
                      <a:moveTo>
                        <a:pt x="0" y="0"/>
                      </a:moveTo>
                      <a:lnTo>
                        <a:pt x="81778" y="4129"/>
                      </a:lnTo>
                      <a:cubicBezTo>
                        <a:pt x="569681" y="53678"/>
                        <a:pt x="978996" y="369061"/>
                        <a:pt x="1162602" y="803154"/>
                      </a:cubicBezTo>
                      <a:lnTo>
                        <a:pt x="1203457" y="914779"/>
                      </a:lnTo>
                      <a:lnTo>
                        <a:pt x="1046521" y="965794"/>
                      </a:lnTo>
                      <a:lnTo>
                        <a:pt x="1039676" y="952103"/>
                      </a:lnTo>
                      <a:cubicBezTo>
                        <a:pt x="891186" y="512858"/>
                        <a:pt x="484302" y="192853"/>
                        <a:pt x="0" y="17268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alpha val="1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cs-CZ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17" name="Rectangle 46">
              <a:extLst>
                <a:ext uri="{FF2B5EF4-FFF2-40B4-BE49-F238E27FC236}">
                  <a16:creationId xmlns:a16="http://schemas.microsoft.com/office/drawing/2014/main" id="{CE9A20FB-C414-435B-054D-F39DF5033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350" y="5017032"/>
              <a:ext cx="720235" cy="5422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>
              <a:spAutoFit/>
            </a:bodyPr>
            <a:lstStyle/>
            <a:p>
              <a:pPr algn="ctr" eaLnBrk="1">
                <a:defRPr/>
              </a:pPr>
              <a:r>
                <a:rPr lang="cs-CZ" altLang="x-none" sz="3600" dirty="0">
                  <a:solidFill>
                    <a:schemeClr val="accent6">
                      <a:lumMod val="75000"/>
                    </a:schemeClr>
                  </a:solidFill>
                  <a:latin typeface="+mj-lt"/>
                  <a:cs typeface="Arial" charset="0"/>
                  <a:sym typeface="Arial" charset="0"/>
                </a:rPr>
                <a:t>M6</a:t>
              </a:r>
              <a:endParaRPr lang="x-none" altLang="x-none" sz="3600" dirty="0">
                <a:solidFill>
                  <a:schemeClr val="accent6">
                    <a:lumMod val="75000"/>
                  </a:schemeClr>
                </a:solidFill>
                <a:latin typeface="+mj-lt"/>
                <a:cs typeface="Arial" charset="0"/>
                <a:sym typeface="Arial" charset="0"/>
              </a:endParaRPr>
            </a:p>
          </p:txBody>
        </p:sp>
      </p:grpSp>
      <p:sp>
        <p:nvSpPr>
          <p:cNvPr id="29" name="Nadpis 3">
            <a:extLst>
              <a:ext uri="{FF2B5EF4-FFF2-40B4-BE49-F238E27FC236}">
                <a16:creationId xmlns:a16="http://schemas.microsoft.com/office/drawing/2014/main" id="{934B939A-0CCD-998D-CC3E-E6F51F26A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778756"/>
            <a:ext cx="11030645" cy="497059"/>
          </a:xfrm>
        </p:spPr>
        <p:txBody>
          <a:bodyPr/>
          <a:lstStyle/>
          <a:p>
            <a:r>
              <a:rPr lang="cs-CZ" dirty="0"/>
              <a:t>aktivity</a:t>
            </a:r>
          </a:p>
        </p:txBody>
      </p:sp>
      <p:sp>
        <p:nvSpPr>
          <p:cNvPr id="31" name="Rectangle 31">
            <a:extLst>
              <a:ext uri="{FF2B5EF4-FFF2-40B4-BE49-F238E27FC236}">
                <a16:creationId xmlns:a16="http://schemas.microsoft.com/office/drawing/2014/main" id="{4B45593A-FFCE-0782-8C90-6B7D29B07C2D}"/>
              </a:ext>
            </a:extLst>
          </p:cNvPr>
          <p:cNvSpPr/>
          <p:nvPr/>
        </p:nvSpPr>
        <p:spPr>
          <a:xfrm>
            <a:off x="442913" y="1993331"/>
            <a:ext cx="4652182" cy="273921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>
              <a:lnSpc>
                <a:spcPct val="89000"/>
              </a:lnSpc>
            </a:pPr>
            <a:r>
              <a:rPr lang="cs-CZ" sz="2000" dirty="0">
                <a:solidFill>
                  <a:schemeClr val="tx2"/>
                </a:solidFill>
                <a:latin typeface="+mj-lt"/>
              </a:rPr>
              <a:t>Modul 1 – Výzkumné a inovační systémy</a:t>
            </a:r>
          </a:p>
        </p:txBody>
      </p:sp>
      <p:sp>
        <p:nvSpPr>
          <p:cNvPr id="33" name="Rectangle 37">
            <a:extLst>
              <a:ext uri="{FF2B5EF4-FFF2-40B4-BE49-F238E27FC236}">
                <a16:creationId xmlns:a16="http://schemas.microsoft.com/office/drawing/2014/main" id="{DCBB5115-BC73-3187-7975-C5D228FB161F}"/>
              </a:ext>
            </a:extLst>
          </p:cNvPr>
          <p:cNvSpPr/>
          <p:nvPr/>
        </p:nvSpPr>
        <p:spPr>
          <a:xfrm>
            <a:off x="432152" y="2563167"/>
            <a:ext cx="6096215" cy="273921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>
              <a:lnSpc>
                <a:spcPct val="89000"/>
              </a:lnSpc>
            </a:pPr>
            <a:r>
              <a:rPr lang="en-US" sz="2000" dirty="0">
                <a:solidFill>
                  <a:schemeClr val="accent1"/>
                </a:solidFill>
                <a:latin typeface="+mj-lt"/>
              </a:rPr>
              <a:t>Modul 2 – Horizon scanning a </a:t>
            </a:r>
            <a:r>
              <a:rPr lang="en-US" sz="2000" dirty="0" err="1">
                <a:solidFill>
                  <a:schemeClr val="accent1"/>
                </a:solidFill>
                <a:latin typeface="+mj-lt"/>
              </a:rPr>
              <a:t>strategický</a:t>
            </a:r>
            <a:r>
              <a:rPr lang="en-US" sz="2000" dirty="0">
                <a:solidFill>
                  <a:schemeClr val="accent1"/>
                </a:solidFill>
                <a:latin typeface="+mj-lt"/>
              </a:rPr>
              <a:t> foresight </a:t>
            </a:r>
          </a:p>
        </p:txBody>
      </p:sp>
      <p:sp>
        <p:nvSpPr>
          <p:cNvPr id="35" name="Rectangle 55">
            <a:extLst>
              <a:ext uri="{FF2B5EF4-FFF2-40B4-BE49-F238E27FC236}">
                <a16:creationId xmlns:a16="http://schemas.microsoft.com/office/drawing/2014/main" id="{E560B961-00F4-0BA1-B422-0A9B3D7567B3}"/>
              </a:ext>
            </a:extLst>
          </p:cNvPr>
          <p:cNvSpPr/>
          <p:nvPr/>
        </p:nvSpPr>
        <p:spPr>
          <a:xfrm>
            <a:off x="429678" y="3131596"/>
            <a:ext cx="5833043" cy="273921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>
              <a:lnSpc>
                <a:spcPct val="89000"/>
              </a:lnSpc>
            </a:pPr>
            <a:r>
              <a:rPr lang="cs-CZ" sz="20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Modul 3 – Věda, vzdělávání a trh práce</a:t>
            </a:r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EDBD57B8-F8BB-FE8D-6B8B-DA1AF599AF57}"/>
              </a:ext>
            </a:extLst>
          </p:cNvPr>
          <p:cNvSpPr/>
          <p:nvPr/>
        </p:nvSpPr>
        <p:spPr>
          <a:xfrm>
            <a:off x="442913" y="3700025"/>
            <a:ext cx="5596289" cy="273921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>
              <a:lnSpc>
                <a:spcPct val="89000"/>
              </a:lnSpc>
            </a:pPr>
            <a:r>
              <a:rPr lang="cs-CZ" sz="2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Modul 4 – Gender a věda</a:t>
            </a:r>
          </a:p>
        </p:txBody>
      </p:sp>
    </p:spTree>
    <p:extLst>
      <p:ext uri="{BB962C8B-B14F-4D97-AF65-F5344CB8AC3E}">
        <p14:creationId xmlns:p14="http://schemas.microsoft.com/office/powerpoint/2010/main" val="332735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B5E04A10-A75A-4EC3-9C71-C658EC67A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2842" y="778756"/>
            <a:ext cx="3730716" cy="497059"/>
          </a:xfrm>
        </p:spPr>
        <p:txBody>
          <a:bodyPr/>
          <a:lstStyle/>
          <a:p>
            <a:r>
              <a:rPr lang="cs-CZ" dirty="0"/>
              <a:t>VÝSTUPY</a:t>
            </a:r>
          </a:p>
        </p:txBody>
      </p:sp>
      <p:pic>
        <p:nvPicPr>
          <p:cNvPr id="32" name="Obrázek 31">
            <a:extLst>
              <a:ext uri="{FF2B5EF4-FFF2-40B4-BE49-F238E27FC236}">
                <a16:creationId xmlns:a16="http://schemas.microsoft.com/office/drawing/2014/main" id="{F96B82A5-70CC-C997-A8A7-F5D043595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08" y="1099476"/>
            <a:ext cx="4763725" cy="3376269"/>
          </a:xfrm>
          <a:prstGeom prst="rect">
            <a:avLst/>
          </a:prstGeom>
        </p:spPr>
      </p:pic>
      <p:sp>
        <p:nvSpPr>
          <p:cNvPr id="33" name="Obdélník 32">
            <a:extLst>
              <a:ext uri="{FF2B5EF4-FFF2-40B4-BE49-F238E27FC236}">
                <a16:creationId xmlns:a16="http://schemas.microsoft.com/office/drawing/2014/main" id="{8B9B99F1-56F5-3475-C250-58E0A8C6D05F}"/>
              </a:ext>
            </a:extLst>
          </p:cNvPr>
          <p:cNvSpPr/>
          <p:nvPr/>
        </p:nvSpPr>
        <p:spPr>
          <a:xfrm>
            <a:off x="7742842" y="1488244"/>
            <a:ext cx="4449158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Analýzy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Evaluace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Výhledové studie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Návrhy metodik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Dynamické vizualizace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Infografiky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Konzultace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Workshopy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Odborné semináře a konference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Stáže pro pracovníky veřejné správy</a:t>
            </a:r>
          </a:p>
          <a:p>
            <a:pPr marL="228600" indent="-228600"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Odborné periodikum Ergo</a:t>
            </a:r>
          </a:p>
        </p:txBody>
      </p:sp>
      <p:pic>
        <p:nvPicPr>
          <p:cNvPr id="34" name="Obrázek 33">
            <a:extLst>
              <a:ext uri="{FF2B5EF4-FFF2-40B4-BE49-F238E27FC236}">
                <a16:creationId xmlns:a16="http://schemas.microsoft.com/office/drawing/2014/main" id="{477A7152-A57B-EEF5-0A03-B5F1686DB4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36" t="6947" r="6264" b="3262"/>
          <a:stretch/>
        </p:blipFill>
        <p:spPr>
          <a:xfrm>
            <a:off x="440257" y="778756"/>
            <a:ext cx="6609647" cy="5719263"/>
          </a:xfrm>
          <a:prstGeom prst="rect">
            <a:avLst/>
          </a:prstGeom>
        </p:spPr>
      </p:pic>
      <p:sp>
        <p:nvSpPr>
          <p:cNvPr id="36" name="TextovéPole 35">
            <a:extLst>
              <a:ext uri="{FF2B5EF4-FFF2-40B4-BE49-F238E27FC236}">
                <a16:creationId xmlns:a16="http://schemas.microsoft.com/office/drawing/2014/main" id="{86BF665D-F08F-A06A-C822-131A282DB875}"/>
              </a:ext>
            </a:extLst>
          </p:cNvPr>
          <p:cNvSpPr txBox="1"/>
          <p:nvPr/>
        </p:nvSpPr>
        <p:spPr>
          <a:xfrm>
            <a:off x="5103756" y="5909967"/>
            <a:ext cx="28336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https://stratin.tc.cas.cz/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46543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B5E04A10-A75A-4EC3-9C71-C658EC67A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778756"/>
            <a:ext cx="11030645" cy="497059"/>
          </a:xfrm>
        </p:spPr>
        <p:txBody>
          <a:bodyPr/>
          <a:lstStyle/>
          <a:p>
            <a:r>
              <a:rPr lang="cs-CZ" dirty="0"/>
              <a:t>Řídicí struktura</a:t>
            </a:r>
          </a:p>
        </p:txBody>
      </p:sp>
      <p:grpSp>
        <p:nvGrpSpPr>
          <p:cNvPr id="10" name="Plátno 6"/>
          <p:cNvGrpSpPr/>
          <p:nvPr/>
        </p:nvGrpSpPr>
        <p:grpSpPr>
          <a:xfrm>
            <a:off x="247704" y="1432857"/>
            <a:ext cx="5567469" cy="3765867"/>
            <a:chOff x="0" y="0"/>
            <a:chExt cx="5249349" cy="3347077"/>
          </a:xfrm>
        </p:grpSpPr>
        <p:sp>
          <p:nvSpPr>
            <p:cNvPr id="11" name="Obdélník 10"/>
            <p:cNvSpPr/>
            <p:nvPr/>
          </p:nvSpPr>
          <p:spPr>
            <a:xfrm>
              <a:off x="0" y="0"/>
              <a:ext cx="5248910" cy="3346450"/>
            </a:xfrm>
            <a:prstGeom prst="rect">
              <a:avLst/>
            </a:prstGeom>
          </p:spPr>
        </p:sp>
        <p:sp>
          <p:nvSpPr>
            <p:cNvPr id="13" name="Zaoblený obdélník 12"/>
            <p:cNvSpPr/>
            <p:nvPr/>
          </p:nvSpPr>
          <p:spPr>
            <a:xfrm>
              <a:off x="78249" y="36527"/>
              <a:ext cx="2063750" cy="5842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cs-CZ">
                  <a:effectLst/>
                  <a:ea typeface="Times New Roman" panose="02020603050405020304" pitchFamily="18" charset="0"/>
                  <a:cs typeface="Calibri" panose="020F0502020204030204" pitchFamily="34" charset="0"/>
                </a:rPr>
                <a:t>ŘÍDICÍ VÝBOR</a:t>
              </a:r>
              <a:endParaRPr lang="cs-CZ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5" name="Zaoblený obdélník 14"/>
            <p:cNvSpPr/>
            <p:nvPr/>
          </p:nvSpPr>
          <p:spPr>
            <a:xfrm>
              <a:off x="402099" y="461977"/>
              <a:ext cx="2139950" cy="514350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 sz="1200">
                  <a:effectLst/>
                  <a:ea typeface="Times New Roman" panose="02020603050405020304" pitchFamily="18" charset="0"/>
                  <a:cs typeface="Calibri" panose="020F0502020204030204" pitchFamily="34" charset="0"/>
                </a:rPr>
                <a:t>MŠMT, MPO,</a:t>
              </a:r>
              <a:endParaRPr lang="cs-CZ">
                <a:effectLst/>
                <a:ea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 sz="1200">
                  <a:effectLst/>
                  <a:ea typeface="Times New Roman" panose="02020603050405020304" pitchFamily="18" charset="0"/>
                  <a:cs typeface="Calibri" panose="020F0502020204030204" pitchFamily="34" charset="0"/>
                </a:rPr>
                <a:t>ČKR, AV ČR,</a:t>
              </a:r>
              <a:r>
                <a:rPr lang="cs-CZ">
                  <a:effectLst/>
                  <a:ea typeface="Times New Roman" panose="02020603050405020304" pitchFamily="18" charset="0"/>
                </a:rPr>
                <a:t> </a:t>
              </a:r>
              <a:r>
                <a:rPr lang="cs-CZ" sz="1200">
                  <a:effectLst/>
                  <a:ea typeface="Times New Roman" panose="02020603050405020304" pitchFamily="18" charset="0"/>
                  <a:cs typeface="Calibri" panose="020F0502020204030204" pitchFamily="34" charset="0"/>
                </a:rPr>
                <a:t>TAČR, GAČR</a:t>
              </a:r>
              <a:endParaRPr lang="cs-CZ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6" name="Zaoblený obdélník 15"/>
            <p:cNvSpPr/>
            <p:nvPr/>
          </p:nvSpPr>
          <p:spPr>
            <a:xfrm>
              <a:off x="78249" y="1315077"/>
              <a:ext cx="2063750" cy="5842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>
                  <a:effectLst/>
                  <a:ea typeface="Times New Roman" panose="02020603050405020304" pitchFamily="18" charset="0"/>
                </a:rPr>
                <a:t>VÝKONNÝ VÝBOR</a:t>
              </a:r>
              <a:endParaRPr lang="cs-CZ" sz="20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7" name="Zaoblený obdélník 16"/>
            <p:cNvSpPr/>
            <p:nvPr/>
          </p:nvSpPr>
          <p:spPr>
            <a:xfrm>
              <a:off x="402099" y="1740527"/>
              <a:ext cx="2139950" cy="667377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 sz="1200" dirty="0">
                  <a:effectLst/>
                  <a:ea typeface="Times New Roman" panose="02020603050405020304" pitchFamily="18" charset="0"/>
                </a:rPr>
                <a:t>TC PRAHA, NVF, NKC, EURAXESS ČR</a:t>
              </a:r>
              <a:r>
                <a:rPr lang="cs-CZ" dirty="0">
                  <a:effectLst/>
                  <a:ea typeface="Times New Roman" panose="02020603050405020304" pitchFamily="18" charset="0"/>
                </a:rPr>
                <a:t>  </a:t>
              </a:r>
              <a:endParaRPr lang="cs-CZ" sz="2000" dirty="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8" name="Zaoblený obdélník 17"/>
            <p:cNvSpPr/>
            <p:nvPr/>
          </p:nvSpPr>
          <p:spPr>
            <a:xfrm>
              <a:off x="2785549" y="1315077"/>
              <a:ext cx="2063750" cy="5842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>
                  <a:effectLst/>
                  <a:ea typeface="Times New Roman" panose="02020603050405020304" pitchFamily="18" charset="0"/>
                </a:rPr>
                <a:t>VĚDECKÁ RADA</a:t>
              </a:r>
              <a:endParaRPr lang="cs-CZ" sz="20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9" name="Zaoblený obdélník 18"/>
            <p:cNvSpPr/>
            <p:nvPr/>
          </p:nvSpPr>
          <p:spPr>
            <a:xfrm>
              <a:off x="3109399" y="1740527"/>
              <a:ext cx="2139950" cy="33655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 sz="1200">
                  <a:effectLst/>
                  <a:ea typeface="Times New Roman" panose="02020603050405020304" pitchFamily="18" charset="0"/>
                </a:rPr>
                <a:t>ZAHRANIČNÍ ODBORNÍCI </a:t>
              </a:r>
              <a:endParaRPr lang="cs-CZ" sz="20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0" name="Zaoblený obdélník 19"/>
            <p:cNvSpPr/>
            <p:nvPr/>
          </p:nvSpPr>
          <p:spPr>
            <a:xfrm>
              <a:off x="35999" y="2585077"/>
              <a:ext cx="2063750" cy="5842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>
                  <a:effectLst/>
                  <a:ea typeface="Times New Roman" panose="02020603050405020304" pitchFamily="18" charset="0"/>
                </a:rPr>
                <a:t>MODULY PROJEKTU </a:t>
              </a:r>
              <a:endParaRPr lang="cs-CZ" sz="2000"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21" name="Zaoblený obdélník 20"/>
            <p:cNvSpPr/>
            <p:nvPr/>
          </p:nvSpPr>
          <p:spPr>
            <a:xfrm>
              <a:off x="359849" y="3010527"/>
              <a:ext cx="2139950" cy="336550"/>
            </a:xfrm>
            <a:prstGeom prst="round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cs-CZ" sz="1200">
                  <a:effectLst/>
                  <a:ea typeface="Times New Roman" panose="02020603050405020304" pitchFamily="18" charset="0"/>
                </a:rPr>
                <a:t>GARANTI MODULŮ</a:t>
              </a:r>
              <a:r>
                <a:rPr lang="cs-CZ">
                  <a:effectLst/>
                  <a:ea typeface="Times New Roman" panose="02020603050405020304" pitchFamily="18" charset="0"/>
                </a:rPr>
                <a:t> </a:t>
              </a:r>
              <a:endParaRPr lang="cs-CZ" sz="2000">
                <a:effectLst/>
                <a:ea typeface="Times New Roman" panose="02020603050405020304" pitchFamily="18" charset="0"/>
              </a:endParaRPr>
            </a:p>
          </p:txBody>
        </p:sp>
        <p:cxnSp>
          <p:nvCxnSpPr>
            <p:cNvPr id="22" name="Přímá spojnice 21"/>
            <p:cNvCxnSpPr/>
            <p:nvPr/>
          </p:nvCxnSpPr>
          <p:spPr>
            <a:xfrm>
              <a:off x="224299" y="665177"/>
              <a:ext cx="0" cy="61595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Přímá spojnice 22"/>
            <p:cNvCxnSpPr/>
            <p:nvPr/>
          </p:nvCxnSpPr>
          <p:spPr>
            <a:xfrm>
              <a:off x="226499" y="1931027"/>
              <a:ext cx="0" cy="6604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Přímá spojnice 23"/>
            <p:cNvCxnSpPr/>
            <p:nvPr/>
          </p:nvCxnSpPr>
          <p:spPr>
            <a:xfrm>
              <a:off x="2194999" y="1575427"/>
              <a:ext cx="5312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Pravoúhlá spojnice 24"/>
            <p:cNvCxnSpPr>
              <a:stCxn id="13" idx="3"/>
              <a:endCxn id="18" idx="0"/>
            </p:cNvCxnSpPr>
            <p:nvPr/>
          </p:nvCxnSpPr>
          <p:spPr>
            <a:xfrm>
              <a:off x="2141999" y="328627"/>
              <a:ext cx="1675425" cy="986450"/>
            </a:xfrm>
            <a:prstGeom prst="bentConnector2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Obdélník 1"/>
          <p:cNvSpPr/>
          <p:nvPr/>
        </p:nvSpPr>
        <p:spPr>
          <a:xfrm>
            <a:off x="5360412" y="565121"/>
            <a:ext cx="6629943" cy="1733808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Dohlíží, zda jsou aktivity projektu realizovány v souladu s projektovým záměrem a odpovídají potřebám uživatelů.</a:t>
            </a:r>
          </a:p>
          <a:p>
            <a:pPr marL="228600" indent="-228600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Určuje strategickou orientaci projektu.</a:t>
            </a:r>
          </a:p>
          <a:p>
            <a:pPr marL="228600" indent="-228600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Ve spolupráci s výkonným výborem vyhodnocuje efektivitu vykonávaných aktivit a navrhuje jejich eventuální úpravy.</a:t>
            </a:r>
            <a:endParaRPr lang="en-GB" dirty="0"/>
          </a:p>
        </p:txBody>
      </p:sp>
      <p:sp>
        <p:nvSpPr>
          <p:cNvPr id="3" name="Obdélník 2"/>
          <p:cNvSpPr/>
          <p:nvPr/>
        </p:nvSpPr>
        <p:spPr>
          <a:xfrm>
            <a:off x="4088636" y="4668914"/>
            <a:ext cx="7901719" cy="1733808"/>
          </a:xfrm>
          <a:prstGeom prst="rect">
            <a:avLst/>
          </a:prstGeom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Koordinuje a řídí realizaci jednotlivých aktivit projektu.</a:t>
            </a:r>
          </a:p>
          <a:p>
            <a:pPr marL="228600" indent="-228600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Odpovídá za realizaci aktivit projektu sdílených činností v souladu s projektovým záměrem, rozhodnutími řídicího výboru a potřebami uživatelů.</a:t>
            </a:r>
          </a:p>
          <a:p>
            <a:pPr marL="228600" indent="-228600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Odpovídá za dodržování rozpočtu projektu a za efektivní hospodaření s poskytnutými finančními prostředky.</a:t>
            </a:r>
            <a:endParaRPr lang="en-GB" dirty="0"/>
          </a:p>
        </p:txBody>
      </p:sp>
      <p:sp>
        <p:nvSpPr>
          <p:cNvPr id="26" name="Obdélník 25"/>
          <p:cNvSpPr/>
          <p:nvPr/>
        </p:nvSpPr>
        <p:spPr>
          <a:xfrm>
            <a:off x="7373493" y="2912478"/>
            <a:ext cx="4616862" cy="1200329"/>
          </a:xfrm>
          <a:prstGeom prst="rect">
            <a:avLst/>
          </a:prstGeom>
          <a:ln w="19050"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marL="228600" indent="-228600">
              <a:spcBef>
                <a:spcPts val="1000"/>
              </a:spcBef>
              <a:buClr>
                <a:schemeClr val="bg2"/>
              </a:buClr>
              <a:buFont typeface="Wingdings" panose="05000000000000000000" pitchFamily="2" charset="2"/>
              <a:buChar char="§"/>
            </a:pPr>
            <a:r>
              <a:rPr lang="cs-CZ" dirty="0"/>
              <a:t>Přispívá k vysoké vědecké úrovni projektu a vytváří podmínky pro realizaci aktivit projektu v souladu s aktuálními světovými trendy v oblasti politiky </a:t>
            </a:r>
            <a:r>
              <a:rPr lang="cs-CZ" dirty="0" err="1"/>
              <a:t>VaVaI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078362" y="4385007"/>
            <a:ext cx="1973117" cy="2769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marL="92075" algn="l">
              <a:spcBef>
                <a:spcPts val="1000"/>
              </a:spcBef>
              <a:buClr>
                <a:schemeClr val="bg2"/>
              </a:buClr>
            </a:pPr>
            <a:r>
              <a:rPr lang="cs-CZ" dirty="0">
                <a:solidFill>
                  <a:schemeClr val="bg1"/>
                </a:solidFill>
              </a:rPr>
              <a:t>VÝKONNÝ VÝBOR</a:t>
            </a:r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27" name="TextovéPole 26"/>
          <p:cNvSpPr txBox="1"/>
          <p:nvPr/>
        </p:nvSpPr>
        <p:spPr>
          <a:xfrm>
            <a:off x="7362753" y="2635479"/>
            <a:ext cx="1973117" cy="276999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>
            <a:spAutoFit/>
          </a:bodyPr>
          <a:lstStyle/>
          <a:p>
            <a:pPr marL="92075" algn="l">
              <a:spcBef>
                <a:spcPts val="1000"/>
              </a:spcBef>
              <a:buClr>
                <a:schemeClr val="bg2"/>
              </a:buClr>
            </a:pPr>
            <a:r>
              <a:rPr lang="cs-CZ" dirty="0">
                <a:solidFill>
                  <a:schemeClr val="bg1"/>
                </a:solidFill>
              </a:rPr>
              <a:t>VĚDECKÁ RADA</a:t>
            </a:r>
            <a:endParaRPr lang="en-GB" dirty="0" err="1">
              <a:solidFill>
                <a:schemeClr val="bg1"/>
              </a:solidFill>
            </a:endParaRPr>
          </a:p>
        </p:txBody>
      </p:sp>
      <p:sp>
        <p:nvSpPr>
          <p:cNvPr id="28" name="TextovéPole 27"/>
          <p:cNvSpPr txBox="1"/>
          <p:nvPr/>
        </p:nvSpPr>
        <p:spPr>
          <a:xfrm>
            <a:off x="5348540" y="303015"/>
            <a:ext cx="1973117" cy="276999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>
            <a:spAutoFit/>
          </a:bodyPr>
          <a:lstStyle/>
          <a:p>
            <a:pPr marL="92075" algn="l">
              <a:spcBef>
                <a:spcPts val="1000"/>
              </a:spcBef>
              <a:buClr>
                <a:schemeClr val="bg2"/>
              </a:buClr>
            </a:pPr>
            <a:r>
              <a:rPr lang="cs-CZ" dirty="0">
                <a:solidFill>
                  <a:schemeClr val="bg1"/>
                </a:solidFill>
              </a:rPr>
              <a:t>ŘÍDICÍ VÝBOR</a:t>
            </a:r>
            <a:endParaRPr lang="en-GB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77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text 4">
            <a:extLst>
              <a:ext uri="{FF2B5EF4-FFF2-40B4-BE49-F238E27FC236}">
                <a16:creationId xmlns:a16="http://schemas.microsoft.com/office/drawing/2014/main" id="{59D99095-F5C8-47CB-90B6-A49B743C5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3788" y="4773613"/>
            <a:ext cx="5286375" cy="246062"/>
          </a:xfrm>
        </p:spPr>
        <p:txBody>
          <a:bodyPr/>
          <a:lstStyle/>
          <a:p>
            <a:r>
              <a:rPr lang="cs-CZ" dirty="0"/>
              <a:t>Michal Pazour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94656689-ECF8-46E6-B67C-54EA4DEF77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3786" y="5060209"/>
            <a:ext cx="5286375" cy="215900"/>
          </a:xfrm>
        </p:spPr>
        <p:txBody>
          <a:bodyPr/>
          <a:lstStyle/>
          <a:p>
            <a:r>
              <a:rPr lang="cs-CZ" dirty="0"/>
              <a:t>pazour@tc.cz</a:t>
            </a:r>
          </a:p>
        </p:txBody>
      </p:sp>
      <p:sp>
        <p:nvSpPr>
          <p:cNvPr id="10" name="Zástupný text 6">
            <a:extLst>
              <a:ext uri="{FF2B5EF4-FFF2-40B4-BE49-F238E27FC236}">
                <a16:creationId xmlns:a16="http://schemas.microsoft.com/office/drawing/2014/main" id="{94656689-ECF8-46E6-B67C-54EA4DEF77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73786" y="5697537"/>
            <a:ext cx="5286375" cy="215900"/>
          </a:xfrm>
        </p:spPr>
        <p:txBody>
          <a:bodyPr/>
          <a:lstStyle/>
          <a:p>
            <a:r>
              <a:rPr lang="cs-CZ" dirty="0"/>
              <a:t>https://www.tc.cz  |   https://www.strast.cz | https://stratin.tc.cas.cz</a:t>
            </a:r>
          </a:p>
        </p:txBody>
      </p:sp>
    </p:spTree>
    <p:extLst>
      <p:ext uri="{BB962C8B-B14F-4D97-AF65-F5344CB8AC3E}">
        <p14:creationId xmlns:p14="http://schemas.microsoft.com/office/powerpoint/2010/main" val="172480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chnologické centrum AV ČR – šablona prezentace">
  <a:themeElements>
    <a:clrScheme name="TC AV">
      <a:dk1>
        <a:sysClr val="windowText" lastClr="000000"/>
      </a:dk1>
      <a:lt1>
        <a:sysClr val="window" lastClr="FFFFFF"/>
      </a:lt1>
      <a:dk2>
        <a:srgbClr val="0A416E"/>
      </a:dk2>
      <a:lt2>
        <a:srgbClr val="008CCD"/>
      </a:lt2>
      <a:accent1>
        <a:srgbClr val="008CCD"/>
      </a:accent1>
      <a:accent2>
        <a:srgbClr val="0A416E"/>
      </a:accent2>
      <a:accent3>
        <a:srgbClr val="55287D"/>
      </a:accent3>
      <a:accent4>
        <a:srgbClr val="A0BE32"/>
      </a:accent4>
      <a:accent5>
        <a:srgbClr val="E6AF14"/>
      </a:accent5>
      <a:accent6>
        <a:srgbClr val="9B9BA0"/>
      </a:accent6>
      <a:hlink>
        <a:srgbClr val="0A416E"/>
      </a:hlink>
      <a:folHlink>
        <a:srgbClr val="008CCD"/>
      </a:folHlink>
    </a:clrScheme>
    <a:fontScheme name="TC AV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marL="230400" indent="-230400" algn="l">
          <a:spcBef>
            <a:spcPts val="1000"/>
          </a:spcBef>
          <a:buClr>
            <a:schemeClr val="bg2"/>
          </a:buClr>
          <a:buFont typeface="Wingdings" panose="05000000000000000000" pitchFamily="2" charset="2"/>
          <a:buChar char="§"/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TC AV">
      <a:dk1>
        <a:sysClr val="windowText" lastClr="000000"/>
      </a:dk1>
      <a:lt1>
        <a:sysClr val="window" lastClr="FFFFFF"/>
      </a:lt1>
      <a:dk2>
        <a:srgbClr val="0A416E"/>
      </a:dk2>
      <a:lt2>
        <a:srgbClr val="008CCD"/>
      </a:lt2>
      <a:accent1>
        <a:srgbClr val="008CCD"/>
      </a:accent1>
      <a:accent2>
        <a:srgbClr val="0A416E"/>
      </a:accent2>
      <a:accent3>
        <a:srgbClr val="55287D"/>
      </a:accent3>
      <a:accent4>
        <a:srgbClr val="A0BE32"/>
      </a:accent4>
      <a:accent5>
        <a:srgbClr val="E6AF14"/>
      </a:accent5>
      <a:accent6>
        <a:srgbClr val="9B9BA0"/>
      </a:accent6>
      <a:hlink>
        <a:srgbClr val="0A416E"/>
      </a:hlink>
      <a:folHlink>
        <a:srgbClr val="008CCD"/>
      </a:folHlink>
    </a:clrScheme>
    <a:fontScheme name="TC AV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TC AV">
      <a:dk1>
        <a:sysClr val="windowText" lastClr="000000"/>
      </a:dk1>
      <a:lt1>
        <a:sysClr val="window" lastClr="FFFFFF"/>
      </a:lt1>
      <a:dk2>
        <a:srgbClr val="0A416E"/>
      </a:dk2>
      <a:lt2>
        <a:srgbClr val="008CCD"/>
      </a:lt2>
      <a:accent1>
        <a:srgbClr val="008CCD"/>
      </a:accent1>
      <a:accent2>
        <a:srgbClr val="0A416E"/>
      </a:accent2>
      <a:accent3>
        <a:srgbClr val="55287D"/>
      </a:accent3>
      <a:accent4>
        <a:srgbClr val="A0BE32"/>
      </a:accent4>
      <a:accent5>
        <a:srgbClr val="E6AF14"/>
      </a:accent5>
      <a:accent6>
        <a:srgbClr val="9B9BA0"/>
      </a:accent6>
      <a:hlink>
        <a:srgbClr val="0A416E"/>
      </a:hlink>
      <a:folHlink>
        <a:srgbClr val="008CCD"/>
      </a:folHlink>
    </a:clrScheme>
    <a:fontScheme name="TC AV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ce9471-7b8b-4bff-9e58-f865dfb50c0e" xsi:nil="true"/>
    <lcf76f155ced4ddcb4097134ff3c332f xmlns="f7c60592-49e3-4f93-b87a-e5fd44b9ac1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4D3462E533EB14B9098EB57E4A5A8E0" ma:contentTypeVersion="10" ma:contentTypeDescription="Vytvoří nový dokument" ma:contentTypeScope="" ma:versionID="9cd51e4c0a58278a633a630ed230db33">
  <xsd:schema xmlns:xsd="http://www.w3.org/2001/XMLSchema" xmlns:xs="http://www.w3.org/2001/XMLSchema" xmlns:p="http://schemas.microsoft.com/office/2006/metadata/properties" xmlns:ns2="f7c60592-49e3-4f93-b87a-e5fd44b9ac19" xmlns:ns3="bbce9471-7b8b-4bff-9e58-f865dfb50c0e" targetNamespace="http://schemas.microsoft.com/office/2006/metadata/properties" ma:root="true" ma:fieldsID="1a0bfd948c1bd94e9d671a5a6713ecd5" ns2:_="" ns3:_="">
    <xsd:import namespace="f7c60592-49e3-4f93-b87a-e5fd44b9ac19"/>
    <xsd:import namespace="bbce9471-7b8b-4bff-9e58-f865dfb50c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c60592-49e3-4f93-b87a-e5fd44b9ac1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Značky obrázků" ma:readOnly="false" ma:fieldId="{5cf76f15-5ced-4ddc-b409-7134ff3c332f}" ma:taxonomyMulti="true" ma:sspId="b119855f-cfdc-4d27-a71e-8010d6e4b2c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ce9471-7b8b-4bff-9e58-f865dfb50c0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ed129ec4-c5f3-4b04-9f54-d7cf23a45d5f}" ma:internalName="TaxCatchAll" ma:showField="CatchAllData" ma:web="bbce9471-7b8b-4bff-9e58-f865dfb50c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6B9D4C-722F-43B5-B6C8-170794C31EA6}">
  <ds:schemaRefs>
    <ds:schemaRef ds:uri="http://purl.org/dc/terms/"/>
    <ds:schemaRef ds:uri="f7c60592-49e3-4f93-b87a-e5fd44b9ac19"/>
    <ds:schemaRef ds:uri="bbce9471-7b8b-4bff-9e58-f865dfb50c0e"/>
    <ds:schemaRef ds:uri="http://schemas.microsoft.com/office/infopath/2007/PartnerControls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688C17A-A4A8-4EB9-8E27-06EFB0D116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1F745D5-D817-417B-BE5D-D6DB15E053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c60592-49e3-4f93-b87a-e5fd44b9ac19"/>
    <ds:schemaRef ds:uri="bbce9471-7b8b-4bff-9e58-f865dfb50c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1677</TotalTime>
  <Words>441</Words>
  <Application>Microsoft Office PowerPoint</Application>
  <PresentationFormat>Širokoúhlá obrazovka</PresentationFormat>
  <Paragraphs>92</Paragraphs>
  <Slides>8</Slides>
  <Notes>4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5" baseType="lpstr">
      <vt:lpstr>Franklin Gothic Demi</vt:lpstr>
      <vt:lpstr>Times New Roman</vt:lpstr>
      <vt:lpstr>Franklin Gothic Book</vt:lpstr>
      <vt:lpstr>Calibri</vt:lpstr>
      <vt:lpstr>Wingdings</vt:lpstr>
      <vt:lpstr>Arial</vt:lpstr>
      <vt:lpstr>Technologické centrum AV ČR – šablona prezentace</vt:lpstr>
      <vt:lpstr>Strategická inteligence pro výzkum a inovace (STRATIN+)</vt:lpstr>
      <vt:lpstr>Základní informace</vt:lpstr>
      <vt:lpstr>Koncept</vt:lpstr>
      <vt:lpstr>cíle</vt:lpstr>
      <vt:lpstr>aktivity</vt:lpstr>
      <vt:lpstr>VÝSTUPY</vt:lpstr>
      <vt:lpstr>Řídicí struktura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Technologické centrum AV ČR</dc:title>
  <dc:creator>odprezentuj</dc:creator>
  <cp:lastModifiedBy>SVVI</cp:lastModifiedBy>
  <cp:revision>150</cp:revision>
  <dcterms:created xsi:type="dcterms:W3CDTF">2021-02-17T15:32:44Z</dcterms:created>
  <dcterms:modified xsi:type="dcterms:W3CDTF">2023-02-13T12:49:47Z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0x01010024D3462E533EB14B9098EB57E4A5A8E0</vt:lpwstr>
  </property>
</Properties>
</file>